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9" r:id="rId3"/>
    <p:sldMasterId id="2147483677" r:id="rId4"/>
    <p:sldMasterId id="2147483685" r:id="rId5"/>
  </p:sldMasterIdLst>
  <p:notesMasterIdLst>
    <p:notesMasterId r:id="rId10"/>
  </p:notesMasterIdLst>
  <p:sldIdLst>
    <p:sldId id="1072" r:id="rId6"/>
    <p:sldId id="3978" r:id="rId7"/>
    <p:sldId id="3977" r:id="rId8"/>
    <p:sldId id="3979" r:id="rId9"/>
  </p:sldIdLst>
  <p:sldSz cx="12192000" cy="6858000"/>
  <p:notesSz cx="6858000" cy="9144000"/>
  <p:embeddedFontLst>
    <p:embeddedFont>
      <p:font typeface="Calibri Light" panose="020F0302020204030204" pitchFamily="34" charset="0"/>
      <p:regular r:id="rId11"/>
      <p:italic r:id="rId12"/>
    </p:embeddedFont>
    <p:embeddedFont>
      <p:font typeface="方正小标宋简体" panose="02010600030101010101" charset="-122"/>
      <p:regular r:id="rId13"/>
    </p:embeddedFont>
    <p:embeddedFont>
      <p:font typeface="文鼎习字体" panose="020B0602010101010101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微软雅黑" panose="020B0503020204020204" pitchFamily="34" charset="-122"/>
      <p:regular r:id="rId19"/>
      <p:bold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Segoe UI Light" panose="020B0502040204020203" pitchFamily="34" charset="0"/>
      <p:regular r:id="rId24"/>
      <p:italic r:id="rId25"/>
    </p:embeddedFont>
    <p:embeddedFont>
      <p:font typeface="张海山锐线体简" panose="02010600030101010101" charset="-122"/>
      <p:regular r:id="rId26"/>
    </p:embeddedFont>
    <p:embeddedFont>
      <p:font typeface="方正正纤黑简体" panose="0201060003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6DCE"/>
    <a:srgbClr val="7C7C7C"/>
    <a:srgbClr val="3C4CA4"/>
    <a:srgbClr val="FAFAFA"/>
    <a:srgbClr val="4050B5"/>
    <a:srgbClr val="AA79B5"/>
    <a:srgbClr val="FB8C8E"/>
    <a:srgbClr val="FC8C8E"/>
    <a:srgbClr val="AA78B5"/>
    <a:srgbClr val="FF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1.fntdata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Master" Target="slideMasters/slideMaster5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447B8-A57C-4DC4-ACBE-C8C03C929C41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1570-9499-4A70-9F44-ADE5828AE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71570-9499-4A70-9F44-ADE5828AEB1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千图网拥有20W+精美PPT模板 更多PPT模板下载至：www.58pic.com/office/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1" y="1390868"/>
            <a:ext cx="3614057" cy="47692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1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1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8" cy="153686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1143001" y="354212"/>
            <a:ext cx="5250366" cy="44307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8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  <p:sp>
        <p:nvSpPr>
          <p:cNvPr id="3" name="TextBox 8"/>
          <p:cNvSpPr txBox="1"/>
          <p:nvPr userDrawn="1"/>
        </p:nvSpPr>
        <p:spPr>
          <a:xfrm>
            <a:off x="944756" y="797346"/>
            <a:ext cx="3732837" cy="2031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2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44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" y="444371"/>
            <a:ext cx="744372" cy="2592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" name="矩形 4"/>
          <p:cNvSpPr/>
          <p:nvPr userDrawn="1"/>
        </p:nvSpPr>
        <p:spPr>
          <a:xfrm>
            <a:off x="1" y="710387"/>
            <a:ext cx="744372" cy="25922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1143001" y="354212"/>
            <a:ext cx="5250366" cy="44307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8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3" name="TextBox 8"/>
          <p:cNvSpPr txBox="1"/>
          <p:nvPr userDrawn="1"/>
        </p:nvSpPr>
        <p:spPr>
          <a:xfrm>
            <a:off x="944756" y="797346"/>
            <a:ext cx="3732837" cy="2031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2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44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" y="444371"/>
            <a:ext cx="744372" cy="2592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" name="矩形 4"/>
          <p:cNvSpPr/>
          <p:nvPr userDrawn="1"/>
        </p:nvSpPr>
        <p:spPr>
          <a:xfrm>
            <a:off x="1" y="710387"/>
            <a:ext cx="744372" cy="25922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1143001" y="354212"/>
            <a:ext cx="5250366" cy="44307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8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成功案例展示</a:t>
            </a:r>
          </a:p>
        </p:txBody>
      </p:sp>
      <p:sp>
        <p:nvSpPr>
          <p:cNvPr id="3" name="TextBox 8"/>
          <p:cNvSpPr txBox="1"/>
          <p:nvPr userDrawn="1"/>
        </p:nvSpPr>
        <p:spPr>
          <a:xfrm>
            <a:off x="944756" y="797346"/>
            <a:ext cx="3732837" cy="2031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2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44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" y="444371"/>
            <a:ext cx="744372" cy="2592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" name="矩形 4"/>
          <p:cNvSpPr/>
          <p:nvPr userDrawn="1"/>
        </p:nvSpPr>
        <p:spPr>
          <a:xfrm>
            <a:off x="1" y="710387"/>
            <a:ext cx="744372" cy="25922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/>
          <p:cNvSpPr txBox="1"/>
          <p:nvPr userDrawn="1"/>
        </p:nvSpPr>
        <p:spPr>
          <a:xfrm>
            <a:off x="1143001" y="354212"/>
            <a:ext cx="5250366" cy="44307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8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sp>
        <p:nvSpPr>
          <p:cNvPr id="3" name="TextBox 8"/>
          <p:cNvSpPr txBox="1"/>
          <p:nvPr userDrawn="1"/>
        </p:nvSpPr>
        <p:spPr>
          <a:xfrm>
            <a:off x="944756" y="797346"/>
            <a:ext cx="3732837" cy="2031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2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44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" y="444371"/>
            <a:ext cx="744372" cy="2592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5" name="矩形 4"/>
          <p:cNvSpPr/>
          <p:nvPr userDrawn="1"/>
        </p:nvSpPr>
        <p:spPr>
          <a:xfrm>
            <a:off x="1" y="710387"/>
            <a:ext cx="744372" cy="259228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8029" y="339225"/>
            <a:ext cx="5635171" cy="5355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 rot="5400000">
            <a:off x="140601" y="303160"/>
            <a:ext cx="914400" cy="3080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PPT 版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6857999"/>
            <a:chOff x="0" y="1"/>
            <a:chExt cx="12192000" cy="6857999"/>
          </a:xfrm>
        </p:grpSpPr>
        <p:sp>
          <p:nvSpPr>
            <p:cNvPr id="6" name="任意多边形: 形状 5"/>
            <p:cNvSpPr/>
            <p:nvPr userDrawn="1"/>
          </p:nvSpPr>
          <p:spPr>
            <a:xfrm>
              <a:off x="0" y="1"/>
              <a:ext cx="4898178" cy="3272237"/>
            </a:xfrm>
            <a:custGeom>
              <a:avLst/>
              <a:gdLst>
                <a:gd name="connsiteX0" fmla="*/ 0 w 4898178"/>
                <a:gd name="connsiteY0" fmla="*/ 0 h 3272237"/>
                <a:gd name="connsiteX1" fmla="*/ 4898178 w 4898178"/>
                <a:gd name="connsiteY1" fmla="*/ 0 h 3272237"/>
                <a:gd name="connsiteX2" fmla="*/ 4080119 w 4898178"/>
                <a:gd name="connsiteY2" fmla="*/ 3272237 h 3272237"/>
                <a:gd name="connsiteX3" fmla="*/ 0 w 4898178"/>
                <a:gd name="connsiteY3" fmla="*/ 3272237 h 3272237"/>
                <a:gd name="connsiteX4" fmla="*/ 0 w 4898178"/>
                <a:gd name="connsiteY4" fmla="*/ 0 h 327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178" h="3272237">
                  <a:moveTo>
                    <a:pt x="0" y="0"/>
                  </a:moveTo>
                  <a:lnTo>
                    <a:pt x="4898178" y="0"/>
                  </a:lnTo>
                  <a:lnTo>
                    <a:pt x="4080119" y="3272237"/>
                  </a:lnTo>
                  <a:lnTo>
                    <a:pt x="0" y="3272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7" name="任意多边形: 形状 6"/>
            <p:cNvSpPr/>
            <p:nvPr userDrawn="1"/>
          </p:nvSpPr>
          <p:spPr>
            <a:xfrm>
              <a:off x="5684118" y="1"/>
              <a:ext cx="6507882" cy="3272237"/>
            </a:xfrm>
            <a:custGeom>
              <a:avLst/>
              <a:gdLst>
                <a:gd name="connsiteX0" fmla="*/ 818059 w 6507882"/>
                <a:gd name="connsiteY0" fmla="*/ 0 h 3272237"/>
                <a:gd name="connsiteX1" fmla="*/ 6507882 w 6507882"/>
                <a:gd name="connsiteY1" fmla="*/ 0 h 3272237"/>
                <a:gd name="connsiteX2" fmla="*/ 6507882 w 6507882"/>
                <a:gd name="connsiteY2" fmla="*/ 908684 h 3272237"/>
                <a:gd name="connsiteX3" fmla="*/ 1154452 w 6507882"/>
                <a:gd name="connsiteY3" fmla="*/ 908684 h 3272237"/>
                <a:gd name="connsiteX4" fmla="*/ 563564 w 6507882"/>
                <a:gd name="connsiteY4" fmla="*/ 3272237 h 3272237"/>
                <a:gd name="connsiteX5" fmla="*/ 0 w 6507882"/>
                <a:gd name="connsiteY5" fmla="*/ 3272237 h 3272237"/>
                <a:gd name="connsiteX6" fmla="*/ 818059 w 6507882"/>
                <a:gd name="connsiteY6" fmla="*/ 0 h 327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7882" h="3272237">
                  <a:moveTo>
                    <a:pt x="818059" y="0"/>
                  </a:moveTo>
                  <a:lnTo>
                    <a:pt x="6507882" y="0"/>
                  </a:lnTo>
                  <a:lnTo>
                    <a:pt x="6507882" y="908684"/>
                  </a:lnTo>
                  <a:lnTo>
                    <a:pt x="1154452" y="908684"/>
                  </a:lnTo>
                  <a:lnTo>
                    <a:pt x="563564" y="3272237"/>
                  </a:lnTo>
                  <a:lnTo>
                    <a:pt x="0" y="3272237"/>
                  </a:lnTo>
                  <a:lnTo>
                    <a:pt x="818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8" name="任意多边形: 形状 7"/>
            <p:cNvSpPr/>
            <p:nvPr userDrawn="1"/>
          </p:nvSpPr>
          <p:spPr>
            <a:xfrm>
              <a:off x="1" y="5248664"/>
              <a:ext cx="5753575" cy="1609336"/>
            </a:xfrm>
            <a:custGeom>
              <a:avLst/>
              <a:gdLst>
                <a:gd name="connsiteX0" fmla="*/ 5190011 w 5753575"/>
                <a:gd name="connsiteY0" fmla="*/ 0 h 1609336"/>
                <a:gd name="connsiteX1" fmla="*/ 5753575 w 5753575"/>
                <a:gd name="connsiteY1" fmla="*/ 0 h 1609336"/>
                <a:gd name="connsiteX2" fmla="*/ 5351241 w 5753575"/>
                <a:gd name="connsiteY2" fmla="*/ 1609336 h 1609336"/>
                <a:gd name="connsiteX3" fmla="*/ 0 w 5753575"/>
                <a:gd name="connsiteY3" fmla="*/ 1609336 h 1609336"/>
                <a:gd name="connsiteX4" fmla="*/ 0 w 5753575"/>
                <a:gd name="connsiteY4" fmla="*/ 451951 h 1609336"/>
                <a:gd name="connsiteX5" fmla="*/ 5077023 w 5753575"/>
                <a:gd name="connsiteY5" fmla="*/ 451951 h 1609336"/>
                <a:gd name="connsiteX6" fmla="*/ 5190011 w 5753575"/>
                <a:gd name="connsiteY6" fmla="*/ 0 h 160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3575" h="1609336">
                  <a:moveTo>
                    <a:pt x="5190011" y="0"/>
                  </a:moveTo>
                  <a:lnTo>
                    <a:pt x="5753575" y="0"/>
                  </a:lnTo>
                  <a:lnTo>
                    <a:pt x="5351241" y="1609336"/>
                  </a:lnTo>
                  <a:lnTo>
                    <a:pt x="0" y="1609336"/>
                  </a:lnTo>
                  <a:lnTo>
                    <a:pt x="0" y="451951"/>
                  </a:lnTo>
                  <a:lnTo>
                    <a:pt x="5077023" y="451951"/>
                  </a:lnTo>
                  <a:lnTo>
                    <a:pt x="5190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9" name="任意多边形: 形状 8"/>
            <p:cNvSpPr/>
            <p:nvPr userDrawn="1"/>
          </p:nvSpPr>
          <p:spPr>
            <a:xfrm>
              <a:off x="7734274" y="5248664"/>
              <a:ext cx="4457726" cy="1609336"/>
            </a:xfrm>
            <a:custGeom>
              <a:avLst/>
              <a:gdLst>
                <a:gd name="connsiteX0" fmla="*/ 402334 w 4457726"/>
                <a:gd name="connsiteY0" fmla="*/ 0 h 1609336"/>
                <a:gd name="connsiteX1" fmla="*/ 4457726 w 4457726"/>
                <a:gd name="connsiteY1" fmla="*/ 0 h 1609336"/>
                <a:gd name="connsiteX2" fmla="*/ 4457726 w 4457726"/>
                <a:gd name="connsiteY2" fmla="*/ 1609336 h 1609336"/>
                <a:gd name="connsiteX3" fmla="*/ 0 w 4457726"/>
                <a:gd name="connsiteY3" fmla="*/ 1609336 h 1609336"/>
                <a:gd name="connsiteX4" fmla="*/ 402334 w 4457726"/>
                <a:gd name="connsiteY4" fmla="*/ 0 h 160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7726" h="1609336">
                  <a:moveTo>
                    <a:pt x="402334" y="0"/>
                  </a:moveTo>
                  <a:lnTo>
                    <a:pt x="4457726" y="0"/>
                  </a:lnTo>
                  <a:lnTo>
                    <a:pt x="4457726" y="1609336"/>
                  </a:lnTo>
                  <a:lnTo>
                    <a:pt x="0" y="1609336"/>
                  </a:lnTo>
                  <a:lnTo>
                    <a:pt x="4023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0" name="任意多边形: 形状 9"/>
            <p:cNvSpPr/>
            <p:nvPr userDrawn="1"/>
          </p:nvSpPr>
          <p:spPr>
            <a:xfrm>
              <a:off x="4080119" y="1"/>
              <a:ext cx="2422058" cy="3272237"/>
            </a:xfrm>
            <a:custGeom>
              <a:avLst/>
              <a:gdLst>
                <a:gd name="connsiteX0" fmla="*/ 818059 w 2422058"/>
                <a:gd name="connsiteY0" fmla="*/ 0 h 3272237"/>
                <a:gd name="connsiteX1" fmla="*/ 2422058 w 2422058"/>
                <a:gd name="connsiteY1" fmla="*/ 0 h 3272237"/>
                <a:gd name="connsiteX2" fmla="*/ 1603999 w 2422058"/>
                <a:gd name="connsiteY2" fmla="*/ 3272237 h 3272237"/>
                <a:gd name="connsiteX3" fmla="*/ 0 w 2422058"/>
                <a:gd name="connsiteY3" fmla="*/ 3272237 h 3272237"/>
                <a:gd name="connsiteX4" fmla="*/ 818059 w 2422058"/>
                <a:gd name="connsiteY4" fmla="*/ 0 h 327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058" h="3272237">
                  <a:moveTo>
                    <a:pt x="818059" y="0"/>
                  </a:moveTo>
                  <a:lnTo>
                    <a:pt x="2422058" y="0"/>
                  </a:lnTo>
                  <a:lnTo>
                    <a:pt x="1603999" y="3272237"/>
                  </a:lnTo>
                  <a:lnTo>
                    <a:pt x="0" y="3272237"/>
                  </a:lnTo>
                  <a:lnTo>
                    <a:pt x="818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1" name="任意多边形: 形状 10"/>
            <p:cNvSpPr/>
            <p:nvPr userDrawn="1"/>
          </p:nvSpPr>
          <p:spPr>
            <a:xfrm>
              <a:off x="6247682" y="908684"/>
              <a:ext cx="5944318" cy="4339980"/>
            </a:xfrm>
            <a:custGeom>
              <a:avLst/>
              <a:gdLst>
                <a:gd name="connsiteX0" fmla="*/ 590888 w 5944318"/>
                <a:gd name="connsiteY0" fmla="*/ 0 h 4339980"/>
                <a:gd name="connsiteX1" fmla="*/ 5944318 w 5944318"/>
                <a:gd name="connsiteY1" fmla="*/ 0 h 4339980"/>
                <a:gd name="connsiteX2" fmla="*/ 5944318 w 5944318"/>
                <a:gd name="connsiteY2" fmla="*/ 4339980 h 4339980"/>
                <a:gd name="connsiteX3" fmla="*/ 1888926 w 5944318"/>
                <a:gd name="connsiteY3" fmla="*/ 4339980 h 4339980"/>
                <a:gd name="connsiteX4" fmla="*/ 2383033 w 5944318"/>
                <a:gd name="connsiteY4" fmla="*/ 2363553 h 4339980"/>
                <a:gd name="connsiteX5" fmla="*/ 0 w 5944318"/>
                <a:gd name="connsiteY5" fmla="*/ 2363553 h 4339980"/>
                <a:gd name="connsiteX6" fmla="*/ 590888 w 5944318"/>
                <a:gd name="connsiteY6" fmla="*/ 0 h 433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4318" h="4339980">
                  <a:moveTo>
                    <a:pt x="590888" y="0"/>
                  </a:moveTo>
                  <a:lnTo>
                    <a:pt x="5944318" y="0"/>
                  </a:lnTo>
                  <a:lnTo>
                    <a:pt x="5944318" y="4339980"/>
                  </a:lnTo>
                  <a:lnTo>
                    <a:pt x="1888926" y="4339980"/>
                  </a:lnTo>
                  <a:lnTo>
                    <a:pt x="2383033" y="2363553"/>
                  </a:lnTo>
                  <a:lnTo>
                    <a:pt x="0" y="2363553"/>
                  </a:lnTo>
                  <a:lnTo>
                    <a:pt x="5908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2" name="任意多边形: 形状 11"/>
            <p:cNvSpPr/>
            <p:nvPr userDrawn="1"/>
          </p:nvSpPr>
          <p:spPr>
            <a:xfrm>
              <a:off x="1" y="3272237"/>
              <a:ext cx="5190011" cy="2428378"/>
            </a:xfrm>
            <a:custGeom>
              <a:avLst/>
              <a:gdLst>
                <a:gd name="connsiteX0" fmla="*/ 0 w 5190011"/>
                <a:gd name="connsiteY0" fmla="*/ 0 h 2428378"/>
                <a:gd name="connsiteX1" fmla="*/ 4080119 w 5190011"/>
                <a:gd name="connsiteY1" fmla="*/ 0 h 2428378"/>
                <a:gd name="connsiteX2" fmla="*/ 3586012 w 5190011"/>
                <a:gd name="connsiteY2" fmla="*/ 1976427 h 2428378"/>
                <a:gd name="connsiteX3" fmla="*/ 5190011 w 5190011"/>
                <a:gd name="connsiteY3" fmla="*/ 1976427 h 2428378"/>
                <a:gd name="connsiteX4" fmla="*/ 5077023 w 5190011"/>
                <a:gd name="connsiteY4" fmla="*/ 2428378 h 2428378"/>
                <a:gd name="connsiteX5" fmla="*/ 0 w 5190011"/>
                <a:gd name="connsiteY5" fmla="*/ 2428378 h 2428378"/>
                <a:gd name="connsiteX6" fmla="*/ 0 w 5190011"/>
                <a:gd name="connsiteY6" fmla="*/ 0 h 242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0011" h="2428378">
                  <a:moveTo>
                    <a:pt x="0" y="0"/>
                  </a:moveTo>
                  <a:lnTo>
                    <a:pt x="4080119" y="0"/>
                  </a:lnTo>
                  <a:lnTo>
                    <a:pt x="3586012" y="1976427"/>
                  </a:lnTo>
                  <a:lnTo>
                    <a:pt x="5190011" y="1976427"/>
                  </a:lnTo>
                  <a:lnTo>
                    <a:pt x="5077023" y="2428378"/>
                  </a:lnTo>
                  <a:lnTo>
                    <a:pt x="0" y="2428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4" name="任意多边形: 形状 13"/>
            <p:cNvSpPr/>
            <p:nvPr userDrawn="1"/>
          </p:nvSpPr>
          <p:spPr>
            <a:xfrm>
              <a:off x="5351242" y="5248664"/>
              <a:ext cx="2785367" cy="1609336"/>
            </a:xfrm>
            <a:custGeom>
              <a:avLst/>
              <a:gdLst>
                <a:gd name="connsiteX0" fmla="*/ 402334 w 2785367"/>
                <a:gd name="connsiteY0" fmla="*/ 0 h 1609336"/>
                <a:gd name="connsiteX1" fmla="*/ 2785367 w 2785367"/>
                <a:gd name="connsiteY1" fmla="*/ 0 h 1609336"/>
                <a:gd name="connsiteX2" fmla="*/ 2383033 w 2785367"/>
                <a:gd name="connsiteY2" fmla="*/ 1609336 h 1609336"/>
                <a:gd name="connsiteX3" fmla="*/ 0 w 2785367"/>
                <a:gd name="connsiteY3" fmla="*/ 1609336 h 1609336"/>
                <a:gd name="connsiteX4" fmla="*/ 402334 w 2785367"/>
                <a:gd name="connsiteY4" fmla="*/ 0 h 160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5367" h="1609336">
                  <a:moveTo>
                    <a:pt x="402334" y="0"/>
                  </a:moveTo>
                  <a:lnTo>
                    <a:pt x="2785367" y="0"/>
                  </a:lnTo>
                  <a:lnTo>
                    <a:pt x="2383033" y="1609336"/>
                  </a:lnTo>
                  <a:lnTo>
                    <a:pt x="0" y="1609336"/>
                  </a:lnTo>
                  <a:lnTo>
                    <a:pt x="402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539750" y="535844"/>
              <a:ext cx="11112500" cy="5786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524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dirty="0"/>
            </a:p>
          </p:txBody>
        </p:sp>
        <p:grpSp>
          <p:nvGrpSpPr>
            <p:cNvPr id="31" name="组合 30"/>
            <p:cNvGrpSpPr/>
            <p:nvPr userDrawn="1"/>
          </p:nvGrpSpPr>
          <p:grpSpPr>
            <a:xfrm>
              <a:off x="1109678" y="1426808"/>
              <a:ext cx="9972644" cy="4004385"/>
              <a:chOff x="1117424" y="1227345"/>
              <a:chExt cx="7378576" cy="4004385"/>
            </a:xfrm>
          </p:grpSpPr>
          <p:sp>
            <p:nvSpPr>
              <p:cNvPr id="32" name="Text Placeholder 3"/>
              <p:cNvSpPr txBox="1"/>
              <p:nvPr userDrawn="1"/>
            </p:nvSpPr>
            <p:spPr>
              <a:xfrm>
                <a:off x="2235163" y="1227345"/>
                <a:ext cx="4932874" cy="333192"/>
              </a:xfrm>
              <a:prstGeom prst="rect">
                <a:avLst/>
              </a:prstGeom>
            </p:spPr>
            <p:txBody>
              <a:bodyPr vert="horz" lIns="0" tIns="40504" rIns="0" bIns="40504" anchor="t"/>
              <a:lstStyle>
                <a:lvl1pPr marL="0" indent="0" algn="ctr" defTabSz="404495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/>
                  <a:buNone/>
                  <a:defRPr sz="1500" b="0" kern="1200">
                    <a:solidFill>
                      <a:schemeClr val="accent3"/>
                    </a:solidFill>
                    <a:latin typeface="Lato Light"/>
                    <a:ea typeface="+mn-ea"/>
                    <a:cs typeface="Lato Light"/>
                  </a:defRPr>
                </a:lvl1pPr>
                <a:lvl2pPr marL="658495" indent="-2533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–"/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2825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1732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245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2758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3271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3784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4297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 err="1">
                    <a:solidFill>
                      <a:schemeClr val="tx2"/>
                    </a:solidFill>
                    <a:latin typeface="+mj-ea"/>
                    <a:ea typeface="+mj-ea"/>
                    <a:cs typeface="+mn-ea"/>
                    <a:sym typeface="+mn-lt"/>
                  </a:rPr>
                  <a:t>感谢您支持原创设计事业，支持设计版权产品</a:t>
                </a:r>
                <a:r>
                  <a:rPr lang="en-US" sz="2000" b="1" dirty="0">
                    <a:solidFill>
                      <a:schemeClr val="tx2"/>
                    </a:solidFill>
                    <a:latin typeface="+mj-ea"/>
                    <a:ea typeface="+mj-ea"/>
                    <a:cs typeface="+mn-ea"/>
                    <a:sym typeface="+mn-lt"/>
                  </a:rPr>
                  <a:t>！</a:t>
                </a:r>
              </a:p>
            </p:txBody>
          </p:sp>
          <p:sp>
            <p:nvSpPr>
              <p:cNvPr id="33" name="Text Placeholder 4"/>
              <p:cNvSpPr txBox="1"/>
              <p:nvPr userDrawn="1"/>
            </p:nvSpPr>
            <p:spPr>
              <a:xfrm>
                <a:off x="1117424" y="1887820"/>
                <a:ext cx="7378576" cy="3343910"/>
              </a:xfrm>
              <a:prstGeom prst="rect">
                <a:avLst/>
              </a:prstGeom>
            </p:spPr>
            <p:txBody>
              <a:bodyPr vert="horz" lIns="0" tIns="0" rIns="0" bIns="0" anchor="t"/>
              <a:lstStyle>
                <a:lvl1pPr marL="0" indent="0" algn="ctr" defTabSz="404495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 panose="020B0604020202020204"/>
                  <a:buNone/>
                  <a:defRPr sz="12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 Regular"/>
                    <a:ea typeface="+mn-ea"/>
                    <a:cs typeface="Lato Regular"/>
                  </a:defRPr>
                </a:lvl1pPr>
                <a:lvl2pPr marL="658495" indent="-2533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–"/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2825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1732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–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245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»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2758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3271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3784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42970" indent="-202565" algn="l" defTabSz="404495" rtl="0" eaLnBrk="1" latinLnBrk="0" hangingPunct="1">
                  <a:spcBef>
                    <a:spcPct val="20000"/>
                  </a:spcBef>
                  <a:buFont typeface="Arial" panose="020B0604020202020204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感谢您下载千图网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原创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PPT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模板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，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为了您和千图网以及原创作者的利益，请勿复制、传播、销售，否则将承担法律责任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！</a:t>
                </a:r>
              </a:p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千图网将对作品进行维权，按照传播下载次数的十倍进行索取赔偿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金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！</a:t>
                </a:r>
              </a:p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    </a:r>
              </a:p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2、不得将千图网的PPT模版、PPT素材，本身用于再出售，或者出租、出借、转让、分销、发布或者作为礼物供他人使用，不得转授权、出卖、转让本协议或本协议中的权利。</a:t>
                </a:r>
              </a:p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3、禁止把作品纳入商标或服务标记。</a:t>
                </a:r>
              </a:p>
              <a:p>
                <a:pPr marL="0" marR="0" lvl="0" indent="0" algn="l" defTabSz="404495" rtl="0" eaLnBrk="1" fontAlgn="auto" latinLnBrk="0" hangingPunct="1">
                  <a:lnSpc>
                    <a:spcPct val="13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n-ea"/>
                    <a:ea typeface="+mn-ea"/>
                    <a:cs typeface="+mn-ea"/>
                    <a:sym typeface="+mn-lt"/>
                  </a:rPr>
                  <a:t>4、禁止用户用下载格式在网上传播作品。或者作品可以让第三方单独付费或共享免费下载、或通过转移电话服务系统传播。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1959" y="597344"/>
            <a:ext cx="5635171" cy="5355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b="7649"/>
          <a:stretch>
            <a:fillRect/>
          </a:stretch>
        </p:blipFill>
        <p:spPr>
          <a:xfrm rot="5400000">
            <a:off x="-225328" y="224729"/>
            <a:ext cx="1730217" cy="1280760"/>
          </a:xfrm>
          <a:custGeom>
            <a:avLst/>
            <a:gdLst>
              <a:gd name="connsiteX0" fmla="*/ 0 w 1730217"/>
              <a:gd name="connsiteY0" fmla="*/ 1280760 h 1280760"/>
              <a:gd name="connsiteX1" fmla="*/ 0 w 1730217"/>
              <a:gd name="connsiteY1" fmla="*/ 0 h 1280760"/>
              <a:gd name="connsiteX2" fmla="*/ 1730217 w 1730217"/>
              <a:gd name="connsiteY2" fmla="*/ 0 h 1280760"/>
              <a:gd name="connsiteX3" fmla="*/ 1730217 w 1730217"/>
              <a:gd name="connsiteY3" fmla="*/ 1280760 h 128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0217" h="1280760">
                <a:moveTo>
                  <a:pt x="0" y="1280760"/>
                </a:moveTo>
                <a:lnTo>
                  <a:pt x="0" y="0"/>
                </a:lnTo>
                <a:lnTo>
                  <a:pt x="1730217" y="0"/>
                </a:lnTo>
                <a:lnTo>
                  <a:pt x="1730217" y="128076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b="7649"/>
          <a:stretch>
            <a:fillRect/>
          </a:stretch>
        </p:blipFill>
        <p:spPr>
          <a:xfrm rot="18900000">
            <a:off x="10036781" y="4992485"/>
            <a:ext cx="2986243" cy="2083419"/>
          </a:xfrm>
          <a:custGeom>
            <a:avLst/>
            <a:gdLst>
              <a:gd name="connsiteX0" fmla="*/ 2986243 w 2986243"/>
              <a:gd name="connsiteY0" fmla="*/ 0 h 2083419"/>
              <a:gd name="connsiteX1" fmla="*/ 2986243 w 2986243"/>
              <a:gd name="connsiteY1" fmla="*/ 485784 h 2083419"/>
              <a:gd name="connsiteX2" fmla="*/ 1388608 w 2986243"/>
              <a:gd name="connsiteY2" fmla="*/ 2083419 h 2083419"/>
              <a:gd name="connsiteX3" fmla="*/ 1369794 w 2986243"/>
              <a:gd name="connsiteY3" fmla="*/ 2083419 h 2083419"/>
              <a:gd name="connsiteX4" fmla="*/ 0 w 2986243"/>
              <a:gd name="connsiteY4" fmla="*/ 713625 h 2083419"/>
              <a:gd name="connsiteX5" fmla="*/ 0 w 2986243"/>
              <a:gd name="connsiteY5" fmla="*/ 0 h 2083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6243" h="2083419">
                <a:moveTo>
                  <a:pt x="2986243" y="0"/>
                </a:moveTo>
                <a:lnTo>
                  <a:pt x="2986243" y="485784"/>
                </a:lnTo>
                <a:lnTo>
                  <a:pt x="1388608" y="2083419"/>
                </a:lnTo>
                <a:lnTo>
                  <a:pt x="1369794" y="2083419"/>
                </a:lnTo>
                <a:lnTo>
                  <a:pt x="0" y="713625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PPT 版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109678" y="1426808"/>
            <a:ext cx="9972644" cy="4004385"/>
            <a:chOff x="1117424" y="1227345"/>
            <a:chExt cx="7378576" cy="4004385"/>
          </a:xfrm>
        </p:grpSpPr>
        <p:sp>
          <p:nvSpPr>
            <p:cNvPr id="32" name="Text Placeholder 3"/>
            <p:cNvSpPr txBox="1"/>
            <p:nvPr userDrawn="1"/>
          </p:nvSpPr>
          <p:spPr>
            <a:xfrm>
              <a:off x="2235163" y="1227345"/>
              <a:ext cx="4932874" cy="333192"/>
            </a:xfrm>
            <a:prstGeom prst="rect">
              <a:avLst/>
            </a:prstGeom>
          </p:spPr>
          <p:txBody>
            <a:bodyPr vert="horz" lIns="0" tIns="40504" rIns="0" bIns="40504" anchor="t"/>
            <a:lstStyle>
              <a:lvl1pPr marL="0" indent="0" algn="ctr" defTabSz="404495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/>
                <a:buNone/>
                <a:defRPr sz="1500" b="0" kern="1200">
                  <a:solidFill>
                    <a:schemeClr val="accent3"/>
                  </a:solidFill>
                  <a:latin typeface="Lato Light"/>
                  <a:ea typeface="+mn-ea"/>
                  <a:cs typeface="Lato Light"/>
                </a:defRPr>
              </a:lvl1pPr>
              <a:lvl2pPr marL="658495" indent="-2533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2825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1732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245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758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3271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3784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4297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 err="1">
                  <a:solidFill>
                    <a:srgbClr val="FFFFFF"/>
                  </a:solidFill>
                  <a:latin typeface="+mj-ea"/>
                  <a:ea typeface="+mj-ea"/>
                  <a:cs typeface="+mn-ea"/>
                  <a:sym typeface="+mn-lt"/>
                </a:rPr>
                <a:t>感谢您支持原创设计事业，支持设计版权产品</a:t>
              </a:r>
              <a:r>
                <a:rPr lang="en-US" sz="2000" b="1" dirty="0">
                  <a:solidFill>
                    <a:srgbClr val="FFFFFF"/>
                  </a:solidFill>
                  <a:latin typeface="+mj-ea"/>
                  <a:ea typeface="+mj-ea"/>
                  <a:cs typeface="+mn-ea"/>
                  <a:sym typeface="+mn-lt"/>
                </a:rPr>
                <a:t>！</a:t>
              </a:r>
            </a:p>
          </p:txBody>
        </p:sp>
        <p:sp>
          <p:nvSpPr>
            <p:cNvPr id="33" name="Text Placeholder 4"/>
            <p:cNvSpPr txBox="1"/>
            <p:nvPr userDrawn="1"/>
          </p:nvSpPr>
          <p:spPr>
            <a:xfrm>
              <a:off x="1117424" y="1887820"/>
              <a:ext cx="7378576" cy="3343910"/>
            </a:xfrm>
            <a:prstGeom prst="rect">
              <a:avLst/>
            </a:prstGeom>
          </p:spPr>
          <p:txBody>
            <a:bodyPr vert="horz" lIns="0" tIns="0" rIns="0" bIns="0" anchor="t"/>
            <a:lstStyle>
              <a:lvl1pPr marL="0" indent="0" algn="ctr" defTabSz="404495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12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658495" indent="-2533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2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12825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1732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245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2758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3271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3784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42970" indent="-202565" algn="l" defTabSz="404495" rtl="0" eaLnBrk="1" latinLnBrk="0" hangingPunct="1">
                <a:spcBef>
                  <a:spcPct val="20000"/>
                </a:spcBef>
                <a:buFont typeface="Arial" panose="020B0604020202020204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感谢您下载千图网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原创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PPT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模板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，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为了您和千图网以及原创作者的利益，请勿复制、传播、销售，否则将承担法律责任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！</a:t>
              </a:r>
            </a:p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千图网将对作品进行维权，按照传播下载次数的十倍进行索取赔偿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金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！</a:t>
              </a:r>
            </a:p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  </a:r>
            </a:p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2、不得将千图网的PPT模版、PPT素材，本身用于再出售，或者出租、出借、转让、分销、发布或者作为礼物供他人使用，不得转授权、出卖、转让本协议或本协议中的权利。</a:t>
              </a:r>
            </a:p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3、禁止把作品纳入商标或服务标记。</a:t>
              </a:r>
            </a:p>
            <a:p>
              <a:pPr marL="0" marR="0" lvl="0" indent="0" algn="l" defTabSz="404495" rtl="0" eaLnBrk="1" fontAlgn="auto" latinLnBrk="0" hangingPunct="1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/>
                <a:buNone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4、禁止用户用下载格式在网上传播作品。或者作品可以让第三方单独付费或共享免费下载、或通过转移电话服务系统传播。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 userDrawn="1"/>
        </p:nvGrpSpPr>
        <p:grpSpPr>
          <a:xfrm>
            <a:off x="3968593" y="1726608"/>
            <a:ext cx="4343760" cy="3456120"/>
            <a:chOff x="2094899" y="1081795"/>
            <a:chExt cx="4400683" cy="3501414"/>
          </a:xfrm>
        </p:grpSpPr>
        <p:sp>
          <p:nvSpPr>
            <p:cNvPr id="20" name="Rectangle 19"/>
            <p:cNvSpPr/>
            <p:nvPr/>
          </p:nvSpPr>
          <p:spPr>
            <a:xfrm>
              <a:off x="2261198" y="1247618"/>
              <a:ext cx="4081379" cy="2259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endParaRPr lang="en-US" sz="2400" dirty="0"/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2094899" y="1081795"/>
              <a:ext cx="4400683" cy="2608522"/>
            </a:xfrm>
            <a:custGeom>
              <a:avLst/>
              <a:gdLst/>
              <a:ahLst/>
              <a:cxnLst>
                <a:cxn ang="0">
                  <a:pos x="1757" y="0"/>
                </a:cxn>
                <a:cxn ang="0">
                  <a:pos x="921" y="0"/>
                </a:cxn>
                <a:cxn ang="0">
                  <a:pos x="893" y="0"/>
                </a:cxn>
                <a:cxn ang="0">
                  <a:pos x="56" y="0"/>
                </a:cxn>
                <a:cxn ang="0">
                  <a:pos x="0" y="47"/>
                </a:cxn>
                <a:cxn ang="0">
                  <a:pos x="0" y="1076"/>
                </a:cxn>
                <a:cxn ang="0">
                  <a:pos x="1816" y="1076"/>
                </a:cxn>
                <a:cxn ang="0">
                  <a:pos x="1816" y="47"/>
                </a:cxn>
                <a:cxn ang="0">
                  <a:pos x="1757" y="0"/>
                </a:cxn>
                <a:cxn ang="0">
                  <a:pos x="1732" y="1000"/>
                </a:cxn>
                <a:cxn ang="0">
                  <a:pos x="76" y="1000"/>
                </a:cxn>
                <a:cxn ang="0">
                  <a:pos x="76" y="68"/>
                </a:cxn>
                <a:cxn ang="0">
                  <a:pos x="1732" y="68"/>
                </a:cxn>
                <a:cxn ang="0">
                  <a:pos x="1732" y="1000"/>
                </a:cxn>
              </a:cxnLst>
              <a:rect l="0" t="0" r="r" b="b"/>
              <a:pathLst>
                <a:path w="1816" h="1076">
                  <a:moveTo>
                    <a:pt x="1757" y="0"/>
                  </a:moveTo>
                  <a:cubicBezTo>
                    <a:pt x="921" y="0"/>
                    <a:pt x="921" y="0"/>
                    <a:pt x="921" y="0"/>
                  </a:cubicBezTo>
                  <a:cubicBezTo>
                    <a:pt x="893" y="0"/>
                    <a:pt x="893" y="0"/>
                    <a:pt x="89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7" y="0"/>
                    <a:pt x="0" y="17"/>
                    <a:pt x="0" y="47"/>
                  </a:cubicBezTo>
                  <a:cubicBezTo>
                    <a:pt x="0" y="1076"/>
                    <a:pt x="0" y="1076"/>
                    <a:pt x="0" y="1076"/>
                  </a:cubicBezTo>
                  <a:cubicBezTo>
                    <a:pt x="1816" y="1076"/>
                    <a:pt x="1816" y="1076"/>
                    <a:pt x="1816" y="1076"/>
                  </a:cubicBezTo>
                  <a:cubicBezTo>
                    <a:pt x="1816" y="47"/>
                    <a:pt x="1816" y="47"/>
                    <a:pt x="1816" y="47"/>
                  </a:cubicBezTo>
                  <a:cubicBezTo>
                    <a:pt x="1816" y="17"/>
                    <a:pt x="1787" y="0"/>
                    <a:pt x="1757" y="0"/>
                  </a:cubicBezTo>
                  <a:moveTo>
                    <a:pt x="1732" y="1000"/>
                  </a:moveTo>
                  <a:cubicBezTo>
                    <a:pt x="76" y="1000"/>
                    <a:pt x="76" y="1000"/>
                    <a:pt x="76" y="100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732" y="68"/>
                    <a:pt x="1732" y="68"/>
                    <a:pt x="1732" y="68"/>
                  </a:cubicBezTo>
                  <a:cubicBezTo>
                    <a:pt x="1732" y="1000"/>
                    <a:pt x="1732" y="1000"/>
                    <a:pt x="1732" y="1000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endParaRPr lang="en-US" sz="2400" dirty="0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2311744" y="1247618"/>
              <a:ext cx="3979748" cy="2259869"/>
            </a:xfrm>
            <a:custGeom>
              <a:avLst/>
              <a:gdLst/>
              <a:ahLst/>
              <a:cxnLst>
                <a:cxn ang="0">
                  <a:pos x="1872" y="0"/>
                </a:cxn>
                <a:cxn ang="0">
                  <a:pos x="0" y="0"/>
                </a:cxn>
                <a:cxn ang="0">
                  <a:pos x="1872" y="1063"/>
                </a:cxn>
                <a:cxn ang="0">
                  <a:pos x="1872" y="0"/>
                </a:cxn>
              </a:cxnLst>
              <a:rect l="0" t="0" r="r" b="b"/>
              <a:pathLst>
                <a:path w="1872" h="1063">
                  <a:moveTo>
                    <a:pt x="1872" y="0"/>
                  </a:moveTo>
                  <a:lnTo>
                    <a:pt x="0" y="0"/>
                  </a:lnTo>
                  <a:lnTo>
                    <a:pt x="1872" y="1063"/>
                  </a:lnTo>
                  <a:lnTo>
                    <a:pt x="1872" y="0"/>
                  </a:lnTo>
                  <a:close/>
                </a:path>
              </a:pathLst>
            </a:custGeom>
            <a:solidFill>
              <a:srgbClr val="FFFFFF">
                <a:alpha val="16000"/>
              </a:srgb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endParaRPr lang="en-US" sz="2400" dirty="0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2094899" y="3690315"/>
              <a:ext cx="4400683" cy="3975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0"/>
                </a:cxn>
                <a:cxn ang="0">
                  <a:pos x="56" y="164"/>
                </a:cxn>
                <a:cxn ang="0">
                  <a:pos x="893" y="164"/>
                </a:cxn>
                <a:cxn ang="0">
                  <a:pos x="921" y="164"/>
                </a:cxn>
                <a:cxn ang="0">
                  <a:pos x="1757" y="164"/>
                </a:cxn>
                <a:cxn ang="0">
                  <a:pos x="1816" y="100"/>
                </a:cxn>
                <a:cxn ang="0">
                  <a:pos x="1816" y="0"/>
                </a:cxn>
                <a:cxn ang="0">
                  <a:pos x="0" y="0"/>
                </a:cxn>
              </a:cxnLst>
              <a:rect l="0" t="0" r="r" b="b"/>
              <a:pathLst>
                <a:path w="1816" h="164">
                  <a:moveTo>
                    <a:pt x="0" y="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30"/>
                    <a:pt x="27" y="164"/>
                    <a:pt x="56" y="164"/>
                  </a:cubicBezTo>
                  <a:cubicBezTo>
                    <a:pt x="893" y="164"/>
                    <a:pt x="893" y="164"/>
                    <a:pt x="893" y="164"/>
                  </a:cubicBezTo>
                  <a:cubicBezTo>
                    <a:pt x="921" y="164"/>
                    <a:pt x="921" y="164"/>
                    <a:pt x="921" y="164"/>
                  </a:cubicBezTo>
                  <a:cubicBezTo>
                    <a:pt x="1757" y="164"/>
                    <a:pt x="1757" y="164"/>
                    <a:pt x="1757" y="164"/>
                  </a:cubicBezTo>
                  <a:cubicBezTo>
                    <a:pt x="1787" y="164"/>
                    <a:pt x="1816" y="130"/>
                    <a:pt x="1816" y="100"/>
                  </a:cubicBezTo>
                  <a:cubicBezTo>
                    <a:pt x="1816" y="0"/>
                    <a:pt x="1816" y="0"/>
                    <a:pt x="1816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</a:gsLst>
              <a:lin ang="18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r>
                <a:rPr lang="en-US" sz="2400" dirty="0"/>
                <a:t> </a:t>
              </a:r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3506519" y="4087866"/>
              <a:ext cx="1590198" cy="495343"/>
            </a:xfrm>
            <a:custGeom>
              <a:avLst/>
              <a:gdLst/>
              <a:ahLst/>
              <a:cxnLst>
                <a:cxn ang="0">
                  <a:pos x="335" y="0"/>
                </a:cxn>
                <a:cxn ang="0">
                  <a:pos x="322" y="0"/>
                </a:cxn>
                <a:cxn ang="0">
                  <a:pos x="143" y="0"/>
                </a:cxn>
                <a:cxn ang="0">
                  <a:pos x="102" y="128"/>
                </a:cxn>
                <a:cxn ang="0">
                  <a:pos x="108" y="204"/>
                </a:cxn>
                <a:cxn ang="0">
                  <a:pos x="322" y="204"/>
                </a:cxn>
                <a:cxn ang="0">
                  <a:pos x="335" y="204"/>
                </a:cxn>
                <a:cxn ang="0">
                  <a:pos x="549" y="204"/>
                </a:cxn>
                <a:cxn ang="0">
                  <a:pos x="555" y="128"/>
                </a:cxn>
                <a:cxn ang="0">
                  <a:pos x="513" y="0"/>
                </a:cxn>
                <a:cxn ang="0">
                  <a:pos x="335" y="0"/>
                </a:cxn>
              </a:cxnLst>
              <a:rect l="0" t="0" r="r" b="b"/>
              <a:pathLst>
                <a:path w="656" h="204">
                  <a:moveTo>
                    <a:pt x="335" y="0"/>
                  </a:moveTo>
                  <a:cubicBezTo>
                    <a:pt x="322" y="0"/>
                    <a:pt x="322" y="0"/>
                    <a:pt x="322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2" y="88"/>
                    <a:pt x="102" y="128"/>
                  </a:cubicBezTo>
                  <a:cubicBezTo>
                    <a:pt x="62" y="169"/>
                    <a:pt x="0" y="204"/>
                    <a:pt x="108" y="204"/>
                  </a:cubicBezTo>
                  <a:cubicBezTo>
                    <a:pt x="322" y="204"/>
                    <a:pt x="322" y="204"/>
                    <a:pt x="322" y="204"/>
                  </a:cubicBezTo>
                  <a:cubicBezTo>
                    <a:pt x="335" y="204"/>
                    <a:pt x="335" y="204"/>
                    <a:pt x="335" y="204"/>
                  </a:cubicBezTo>
                  <a:cubicBezTo>
                    <a:pt x="549" y="204"/>
                    <a:pt x="549" y="204"/>
                    <a:pt x="549" y="204"/>
                  </a:cubicBezTo>
                  <a:cubicBezTo>
                    <a:pt x="656" y="204"/>
                    <a:pt x="594" y="169"/>
                    <a:pt x="555" y="128"/>
                  </a:cubicBezTo>
                  <a:cubicBezTo>
                    <a:pt x="515" y="88"/>
                    <a:pt x="513" y="0"/>
                    <a:pt x="513" y="0"/>
                  </a:cubicBezTo>
                  <a:lnTo>
                    <a:pt x="335" y="0"/>
                  </a:lnTo>
                  <a:close/>
                </a:path>
              </a:pathLst>
            </a:custGeom>
            <a:gradFill>
              <a:gsLst>
                <a:gs pos="42000">
                  <a:schemeClr val="bg1">
                    <a:lumMod val="75000"/>
                  </a:schemeClr>
                </a:gs>
                <a:gs pos="6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r" rtl="1"/>
              <a:endParaRPr lang="en-US" sz="2400" dirty="0"/>
            </a:p>
          </p:txBody>
        </p:sp>
      </p:grpSp>
      <p:sp>
        <p:nvSpPr>
          <p:cNvPr id="3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53967" y="1879600"/>
            <a:ext cx="3944648" cy="2230637"/>
          </a:xfrm>
          <a:prstGeom prst="rect">
            <a:avLst/>
          </a:prstGeom>
          <a:ln>
            <a:noFill/>
          </a:ln>
        </p:spPr>
        <p:txBody>
          <a:bodyPr tIns="0" bIns="27432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812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8606365" y="1488152"/>
            <a:ext cx="2569635" cy="4785648"/>
            <a:chOff x="6140449" y="1116114"/>
            <a:chExt cx="1927226" cy="3589236"/>
          </a:xfrm>
        </p:grpSpPr>
        <p:sp>
          <p:nvSpPr>
            <p:cNvPr id="25" name="Rectangle 2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9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2400" dirty="0"/>
            </a:p>
          </p:txBody>
        </p:sp>
      </p:grpSp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779933" y="2165506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12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819400"/>
            <a:ext cx="12192000" cy="1219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/>
          <p:cNvSpPr/>
          <p:nvPr userDrawn="1"/>
        </p:nvSpPr>
        <p:spPr>
          <a:xfrm>
            <a:off x="0" y="4024466"/>
            <a:ext cx="12192000" cy="28335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300"/>
          <p:cNvGrpSpPr/>
          <p:nvPr userDrawn="1"/>
        </p:nvGrpSpPr>
        <p:grpSpPr>
          <a:xfrm>
            <a:off x="612067" y="1635976"/>
            <a:ext cx="5176696" cy="2707424"/>
            <a:chOff x="2844800" y="1304396"/>
            <a:chExt cx="2803525" cy="1466250"/>
          </a:xfrm>
        </p:grpSpPr>
        <p:grpSp>
          <p:nvGrpSpPr>
            <p:cNvPr id="3" name="Group 44"/>
            <p:cNvGrpSpPr/>
            <p:nvPr/>
          </p:nvGrpSpPr>
          <p:grpSpPr>
            <a:xfrm>
              <a:off x="3209925" y="1304396"/>
              <a:ext cx="2073275" cy="1397000"/>
              <a:chOff x="4843457" y="992546"/>
              <a:chExt cx="2073275" cy="1397000"/>
            </a:xfrm>
          </p:grpSpPr>
          <p:sp>
            <p:nvSpPr>
              <p:cNvPr id="37" name="Freeform 12"/>
              <p:cNvSpPr/>
              <p:nvPr/>
            </p:nvSpPr>
            <p:spPr bwMode="auto">
              <a:xfrm>
                <a:off x="4843457" y="992546"/>
                <a:ext cx="2073275" cy="1397000"/>
              </a:xfrm>
              <a:custGeom>
                <a:avLst/>
                <a:gdLst/>
                <a:ahLst/>
                <a:cxnLst>
                  <a:cxn ang="0">
                    <a:pos x="1146" y="737"/>
                  </a:cxn>
                  <a:cxn ang="0">
                    <a:pos x="1120" y="772"/>
                  </a:cxn>
                  <a:cxn ang="0">
                    <a:pos x="26" y="772"/>
                  </a:cxn>
                  <a:cxn ang="0">
                    <a:pos x="0" y="737"/>
                  </a:cxn>
                  <a:cxn ang="0">
                    <a:pos x="0" y="35"/>
                  </a:cxn>
                  <a:cxn ang="0">
                    <a:pos x="26" y="0"/>
                  </a:cxn>
                  <a:cxn ang="0">
                    <a:pos x="1120" y="0"/>
                  </a:cxn>
                  <a:cxn ang="0">
                    <a:pos x="1146" y="35"/>
                  </a:cxn>
                  <a:cxn ang="0">
                    <a:pos x="1146" y="737"/>
                  </a:cxn>
                </a:cxnLst>
                <a:rect l="0" t="0" r="r" b="b"/>
                <a:pathLst>
                  <a:path w="1146" h="772">
                    <a:moveTo>
                      <a:pt x="1146" y="737"/>
                    </a:moveTo>
                    <a:cubicBezTo>
                      <a:pt x="1146" y="756"/>
                      <a:pt x="1134" y="772"/>
                      <a:pt x="1120" y="772"/>
                    </a:cubicBezTo>
                    <a:cubicBezTo>
                      <a:pt x="26" y="772"/>
                      <a:pt x="26" y="772"/>
                      <a:pt x="26" y="772"/>
                    </a:cubicBezTo>
                    <a:cubicBezTo>
                      <a:pt x="12" y="772"/>
                      <a:pt x="0" y="756"/>
                      <a:pt x="0" y="73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2" y="0"/>
                      <a:pt x="26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34" y="0"/>
                      <a:pt x="1146" y="16"/>
                      <a:pt x="1146" y="35"/>
                    </a:cubicBezTo>
                    <a:cubicBezTo>
                      <a:pt x="1146" y="737"/>
                      <a:pt x="1146" y="737"/>
                      <a:pt x="1146" y="73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8" name="Rectangle 13"/>
              <p:cNvSpPr>
                <a:spLocks noChangeArrowheads="1"/>
              </p:cNvSpPr>
              <p:nvPr/>
            </p:nvSpPr>
            <p:spPr bwMode="auto">
              <a:xfrm>
                <a:off x="4926007" y="1068746"/>
                <a:ext cx="1914525" cy="11811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9" name="Freeform 21"/>
              <p:cNvSpPr/>
              <p:nvPr/>
            </p:nvSpPr>
            <p:spPr bwMode="auto">
              <a:xfrm>
                <a:off x="4936351" y="1068746"/>
                <a:ext cx="1901825" cy="108902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0" y="0"/>
                  </a:cxn>
                  <a:cxn ang="0">
                    <a:pos x="1198" y="686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686">
                    <a:moveTo>
                      <a:pt x="1198" y="0"/>
                    </a:moveTo>
                    <a:lnTo>
                      <a:pt x="0" y="0"/>
                    </a:lnTo>
                    <a:lnTo>
                      <a:pt x="1198" y="686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chemeClr val="bg1">
                  <a:alpha val="23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</p:grpSp>
        <p:grpSp>
          <p:nvGrpSpPr>
            <p:cNvPr id="4" name="Group 43"/>
            <p:cNvGrpSpPr/>
            <p:nvPr/>
          </p:nvGrpSpPr>
          <p:grpSpPr>
            <a:xfrm>
              <a:off x="2844800" y="2648409"/>
              <a:ext cx="2803525" cy="122237"/>
              <a:chOff x="4462463" y="2425701"/>
              <a:chExt cx="2803525" cy="122237"/>
            </a:xfrm>
          </p:grpSpPr>
          <p:sp>
            <p:nvSpPr>
              <p:cNvPr id="34" name="Freeform 15"/>
              <p:cNvSpPr/>
              <p:nvPr/>
            </p:nvSpPr>
            <p:spPr bwMode="auto">
              <a:xfrm>
                <a:off x="4462463" y="2481263"/>
                <a:ext cx="2800350" cy="6667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68" y="37"/>
                  </a:cxn>
                  <a:cxn ang="0">
                    <a:pos x="1487" y="37"/>
                  </a:cxn>
                  <a:cxn ang="0">
                    <a:pos x="1546" y="12"/>
                  </a:cxn>
                  <a:cxn ang="0">
                    <a:pos x="1547" y="0"/>
                  </a:cxn>
                  <a:cxn ang="0">
                    <a:pos x="10" y="5"/>
                  </a:cxn>
                </a:cxnLst>
                <a:rect l="0" t="0" r="r" b="b"/>
                <a:pathLst>
                  <a:path w="1547" h="37">
                    <a:moveTo>
                      <a:pt x="10" y="5"/>
                    </a:moveTo>
                    <a:cubicBezTo>
                      <a:pt x="10" y="5"/>
                      <a:pt x="0" y="23"/>
                      <a:pt x="68" y="37"/>
                    </a:cubicBezTo>
                    <a:cubicBezTo>
                      <a:pt x="1487" y="37"/>
                      <a:pt x="1487" y="37"/>
                      <a:pt x="1487" y="37"/>
                    </a:cubicBezTo>
                    <a:cubicBezTo>
                      <a:pt x="1487" y="37"/>
                      <a:pt x="1534" y="34"/>
                      <a:pt x="1546" y="12"/>
                    </a:cubicBezTo>
                    <a:cubicBezTo>
                      <a:pt x="1547" y="0"/>
                      <a:pt x="1547" y="0"/>
                      <a:pt x="1547" y="0"/>
                    </a:cubicBezTo>
                    <a:lnTo>
                      <a:pt x="10" y="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4478338" y="2425701"/>
                <a:ext cx="2787650" cy="841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8"/>
                  </a:cxn>
                  <a:cxn ang="0">
                    <a:pos x="16" y="43"/>
                  </a:cxn>
                  <a:cxn ang="0">
                    <a:pos x="1522" y="43"/>
                  </a:cxn>
                  <a:cxn ang="0">
                    <a:pos x="1538" y="40"/>
                  </a:cxn>
                  <a:cxn ang="0">
                    <a:pos x="1538" y="0"/>
                  </a:cxn>
                  <a:cxn ang="0">
                    <a:pos x="1" y="0"/>
                  </a:cxn>
                </a:cxnLst>
                <a:rect l="0" t="0" r="r" b="b"/>
                <a:pathLst>
                  <a:path w="1540" h="47">
                    <a:moveTo>
                      <a:pt x="1" y="0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1" y="47"/>
                      <a:pt x="16" y="43"/>
                      <a:pt x="16" y="43"/>
                    </a:cubicBezTo>
                    <a:cubicBezTo>
                      <a:pt x="1522" y="43"/>
                      <a:pt x="1522" y="43"/>
                      <a:pt x="1522" y="43"/>
                    </a:cubicBezTo>
                    <a:cubicBezTo>
                      <a:pt x="1540" y="45"/>
                      <a:pt x="1538" y="40"/>
                      <a:pt x="1538" y="40"/>
                    </a:cubicBezTo>
                    <a:cubicBezTo>
                      <a:pt x="1538" y="0"/>
                      <a:pt x="1538" y="0"/>
                      <a:pt x="153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42000">
                    <a:schemeClr val="bg1">
                      <a:lumMod val="75000"/>
                    </a:schemeClr>
                  </a:gs>
                  <a:gs pos="6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5672138" y="2425701"/>
                <a:ext cx="392113" cy="44450"/>
              </a:xfrm>
              <a:custGeom>
                <a:avLst/>
                <a:gdLst/>
                <a:ahLst/>
                <a:cxnLst>
                  <a:cxn ang="0">
                    <a:pos x="20" y="22"/>
                  </a:cxn>
                  <a:cxn ang="0">
                    <a:pos x="198" y="22"/>
                  </a:cxn>
                  <a:cxn ang="0">
                    <a:pos x="215" y="1"/>
                  </a:cxn>
                  <a:cxn ang="0">
                    <a:pos x="6" y="0"/>
                  </a:cxn>
                  <a:cxn ang="0">
                    <a:pos x="20" y="22"/>
                  </a:cxn>
                </a:cxnLst>
                <a:rect l="0" t="0" r="r" b="b"/>
                <a:pathLst>
                  <a:path w="217" h="25">
                    <a:moveTo>
                      <a:pt x="20" y="22"/>
                    </a:moveTo>
                    <a:cubicBezTo>
                      <a:pt x="198" y="22"/>
                      <a:pt x="198" y="22"/>
                      <a:pt x="198" y="22"/>
                    </a:cubicBezTo>
                    <a:cubicBezTo>
                      <a:pt x="198" y="22"/>
                      <a:pt x="217" y="25"/>
                      <a:pt x="21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0"/>
                      <a:pt x="20" y="22"/>
                    </a:cubicBezTo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 dirty="0"/>
              </a:p>
            </p:txBody>
          </p:sp>
        </p:grpSp>
      </p:grpSp>
      <p:sp>
        <p:nvSpPr>
          <p:cNvPr id="4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438696" y="1776680"/>
            <a:ext cx="3535163" cy="2180896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812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2" grpId="0"/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4811183" y="1589752"/>
            <a:ext cx="2569635" cy="4785648"/>
            <a:chOff x="6140449" y="1116114"/>
            <a:chExt cx="1927226" cy="3589236"/>
          </a:xfrm>
        </p:grpSpPr>
        <p:sp>
          <p:nvSpPr>
            <p:cNvPr id="15" name="Rectangle 14"/>
            <p:cNvSpPr/>
            <p:nvPr userDrawn="1"/>
          </p:nvSpPr>
          <p:spPr>
            <a:xfrm>
              <a:off x="6211887" y="1630479"/>
              <a:ext cx="1784351" cy="25398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6140449" y="1116114"/>
              <a:ext cx="1927226" cy="3589236"/>
            </a:xfrm>
            <a:custGeom>
              <a:avLst/>
              <a:gdLst/>
              <a:ahLst/>
              <a:cxnLst>
                <a:cxn ang="0">
                  <a:pos x="440" y="1690"/>
                </a:cxn>
                <a:cxn ang="0">
                  <a:pos x="440" y="1690"/>
                </a:cxn>
                <a:cxn ang="0">
                  <a:pos x="494" y="1636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547" y="1690"/>
                </a:cxn>
                <a:cxn ang="0">
                  <a:pos x="494" y="1743"/>
                </a:cxn>
                <a:cxn ang="0">
                  <a:pos x="440" y="1690"/>
                </a:cxn>
                <a:cxn ang="0">
                  <a:pos x="440" y="1690"/>
                </a:cxn>
                <a:cxn ang="0">
                  <a:pos x="65" y="274"/>
                </a:cxn>
                <a:cxn ang="0">
                  <a:pos x="65" y="274"/>
                </a:cxn>
                <a:cxn ang="0">
                  <a:pos x="922" y="274"/>
                </a:cxn>
                <a:cxn ang="0">
                  <a:pos x="922" y="1543"/>
                </a:cxn>
                <a:cxn ang="0">
                  <a:pos x="65" y="1543"/>
                </a:cxn>
                <a:cxn ang="0">
                  <a:pos x="65" y="274"/>
                </a:cxn>
                <a:cxn ang="0">
                  <a:pos x="355" y="143"/>
                </a:cxn>
                <a:cxn ang="0">
                  <a:pos x="355" y="143"/>
                </a:cxn>
                <a:cxn ang="0">
                  <a:pos x="632" y="143"/>
                </a:cxn>
                <a:cxn ang="0">
                  <a:pos x="632" y="163"/>
                </a:cxn>
                <a:cxn ang="0">
                  <a:pos x="355" y="163"/>
                </a:cxn>
                <a:cxn ang="0">
                  <a:pos x="355" y="143"/>
                </a:cxn>
                <a:cxn ang="0">
                  <a:pos x="891" y="0"/>
                </a:cxn>
                <a:cxn ang="0">
                  <a:pos x="96" y="0"/>
                </a:cxn>
                <a:cxn ang="0">
                  <a:pos x="0" y="92"/>
                </a:cxn>
                <a:cxn ang="0">
                  <a:pos x="0" y="1748"/>
                </a:cxn>
                <a:cxn ang="0">
                  <a:pos x="96" y="1840"/>
                </a:cxn>
                <a:cxn ang="0">
                  <a:pos x="891" y="1840"/>
                </a:cxn>
                <a:cxn ang="0">
                  <a:pos x="987" y="1748"/>
                </a:cxn>
                <a:cxn ang="0">
                  <a:pos x="987" y="92"/>
                </a:cxn>
                <a:cxn ang="0">
                  <a:pos x="891" y="0"/>
                </a:cxn>
              </a:cxnLst>
              <a:rect l="0" t="0" r="r" b="b"/>
              <a:pathLst>
                <a:path w="987" h="1840">
                  <a:moveTo>
                    <a:pt x="440" y="1690"/>
                  </a:moveTo>
                  <a:cubicBezTo>
                    <a:pt x="440" y="1690"/>
                    <a:pt x="440" y="1690"/>
                    <a:pt x="440" y="1690"/>
                  </a:cubicBezTo>
                  <a:cubicBezTo>
                    <a:pt x="440" y="1660"/>
                    <a:pt x="464" y="1636"/>
                    <a:pt x="494" y="1636"/>
                  </a:cubicBezTo>
                  <a:cubicBezTo>
                    <a:pt x="523" y="1636"/>
                    <a:pt x="547" y="166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690"/>
                    <a:pt x="547" y="1690"/>
                    <a:pt x="547" y="1690"/>
                  </a:cubicBezTo>
                  <a:cubicBezTo>
                    <a:pt x="547" y="1719"/>
                    <a:pt x="523" y="1743"/>
                    <a:pt x="494" y="1743"/>
                  </a:cubicBezTo>
                  <a:cubicBezTo>
                    <a:pt x="464" y="1743"/>
                    <a:pt x="440" y="1719"/>
                    <a:pt x="440" y="1690"/>
                  </a:cubicBezTo>
                  <a:cubicBezTo>
                    <a:pt x="440" y="1690"/>
                    <a:pt x="440" y="1690"/>
                    <a:pt x="440" y="1690"/>
                  </a:cubicBezTo>
                  <a:moveTo>
                    <a:pt x="65" y="274"/>
                  </a:moveTo>
                  <a:cubicBezTo>
                    <a:pt x="65" y="274"/>
                    <a:pt x="65" y="274"/>
                    <a:pt x="65" y="274"/>
                  </a:cubicBezTo>
                  <a:cubicBezTo>
                    <a:pt x="922" y="274"/>
                    <a:pt x="922" y="274"/>
                    <a:pt x="922" y="274"/>
                  </a:cubicBezTo>
                  <a:cubicBezTo>
                    <a:pt x="922" y="1543"/>
                    <a:pt x="922" y="1543"/>
                    <a:pt x="922" y="1543"/>
                  </a:cubicBezTo>
                  <a:cubicBezTo>
                    <a:pt x="65" y="1543"/>
                    <a:pt x="65" y="1543"/>
                    <a:pt x="65" y="1543"/>
                  </a:cubicBezTo>
                  <a:cubicBezTo>
                    <a:pt x="65" y="274"/>
                    <a:pt x="65" y="274"/>
                    <a:pt x="65" y="274"/>
                  </a:cubicBezTo>
                  <a:moveTo>
                    <a:pt x="355" y="143"/>
                  </a:moveTo>
                  <a:cubicBezTo>
                    <a:pt x="355" y="143"/>
                    <a:pt x="355" y="143"/>
                    <a:pt x="355" y="143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2" y="163"/>
                    <a:pt x="632" y="163"/>
                    <a:pt x="632" y="163"/>
                  </a:cubicBezTo>
                  <a:cubicBezTo>
                    <a:pt x="355" y="163"/>
                    <a:pt x="355" y="163"/>
                    <a:pt x="355" y="163"/>
                  </a:cubicBezTo>
                  <a:cubicBezTo>
                    <a:pt x="355" y="143"/>
                    <a:pt x="355" y="143"/>
                    <a:pt x="355" y="143"/>
                  </a:cubicBezTo>
                  <a:moveTo>
                    <a:pt x="89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2"/>
                    <a:pt x="0" y="92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798"/>
                    <a:pt x="43" y="1840"/>
                    <a:pt x="96" y="1840"/>
                  </a:cubicBezTo>
                  <a:cubicBezTo>
                    <a:pt x="891" y="1840"/>
                    <a:pt x="891" y="1840"/>
                    <a:pt x="891" y="1840"/>
                  </a:cubicBezTo>
                  <a:cubicBezTo>
                    <a:pt x="944" y="1840"/>
                    <a:pt x="987" y="1798"/>
                    <a:pt x="987" y="1748"/>
                  </a:cubicBezTo>
                  <a:cubicBezTo>
                    <a:pt x="987" y="92"/>
                    <a:pt x="987" y="92"/>
                    <a:pt x="987" y="92"/>
                  </a:cubicBezTo>
                  <a:cubicBezTo>
                    <a:pt x="987" y="41"/>
                    <a:pt x="944" y="0"/>
                    <a:pt x="891" y="0"/>
                  </a:cubicBezTo>
                </a:path>
              </a:pathLst>
            </a:custGeom>
            <a:solidFill>
              <a:srgbClr val="7F8183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2400" dirty="0"/>
            </a:p>
          </p:txBody>
        </p:sp>
      </p:grpSp>
      <p:sp>
        <p:nvSpPr>
          <p:cNvPr id="20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78400" y="2267106"/>
            <a:ext cx="2235200" cy="3386444"/>
          </a:xfrm>
          <a:prstGeom prst="rect">
            <a:avLst/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2800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2800" y="951922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41" y="1122618"/>
            <a:ext cx="9144848" cy="238814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141" y="3602854"/>
            <a:ext cx="9144848" cy="16561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950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hyperlink" Target="http://ibaotu.com/ppt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63802-F5EB-423A-AEC9-FB9338EDEA8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BA5CD-7A95-40B8-90D9-C5B6B6D9B41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郑少PPT" hidden="1"/>
          <p:cNvSpPr/>
          <p:nvPr userDrawn="1"/>
        </p:nvSpPr>
        <p:spPr>
          <a:xfrm>
            <a:off x="4911129" y="3244334"/>
            <a:ext cx="236974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郑少</a:t>
            </a:r>
            <a:r>
              <a:rPr lang="en-US" altLang="zh-CN" dirty="0">
                <a:solidFill>
                  <a:srgbClr val="FFFFFF"/>
                </a:solidFill>
                <a:latin typeface="+mj-ea"/>
                <a:ea typeface="+mj-ea"/>
                <a:cs typeface="Segoe UI Light" panose="020B0502040204020203" pitchFamily="34" charset="0"/>
              </a:rPr>
              <a:t>PPT</a:t>
            </a:r>
            <a:endParaRPr lang="en-US" dirty="0">
              <a:solidFill>
                <a:srgbClr val="FFFFFF"/>
              </a:solidFill>
              <a:latin typeface="+mj-ea"/>
              <a:ea typeface="+mj-ea"/>
              <a:cs typeface="Segoe UI Light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hlinkClick r:id="rId14"/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xStyles>
    <p:titleStyle>
      <a:lvl1pPr algn="l" defTabSz="1218565" rtl="0" eaLnBrk="1" latinLnBrk="0" hangingPunct="1">
        <a:spcBef>
          <a:spcPct val="0"/>
        </a:spcBef>
        <a:buNone/>
        <a:defRPr sz="3735" b="1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None/>
        <a:defRPr sz="4265" kern="1200">
          <a:solidFill>
            <a:schemeClr val="bg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9" name="TextBox 26"/>
          <p:cNvSpPr txBox="1"/>
          <p:nvPr/>
        </p:nvSpPr>
        <p:spPr>
          <a:xfrm>
            <a:off x="6204547" y="1036399"/>
            <a:ext cx="435229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zh-CN" sz="9600" b="1" spc="2000" dirty="0">
                <a:solidFill>
                  <a:srgbClr val="4050B5"/>
                </a:solidFill>
                <a:uFillTx/>
                <a:latin typeface="文鼎习字体" panose="020B0602010101010101" charset="-122"/>
                <a:ea typeface="文鼎习字体" panose="020B0602010101010101" charset="-122"/>
              </a:rPr>
              <a:t>英语</a:t>
            </a:r>
            <a:r>
              <a:rPr lang="zh-CN" altLang="zh-CN" sz="9600" b="1" dirty="0">
                <a:solidFill>
                  <a:srgbClr val="4050B5"/>
                </a:solidFill>
                <a:latin typeface="文鼎习字体" panose="020B0602010101010101" charset="-122"/>
                <a:ea typeface="文鼎习字体" panose="020B0602010101010101" charset="-122"/>
              </a:rPr>
              <a:t>君</a:t>
            </a:r>
          </a:p>
        </p:txBody>
      </p:sp>
      <p:sp>
        <p:nvSpPr>
          <p:cNvPr id="13" name="TextBox 33"/>
          <p:cNvSpPr txBox="1"/>
          <p:nvPr/>
        </p:nvSpPr>
        <p:spPr>
          <a:xfrm>
            <a:off x="5559425" y="4152265"/>
            <a:ext cx="49974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2800" b="1" dirty="0" smtClean="0">
                <a:solidFill>
                  <a:srgbClr val="7C7C7C"/>
                </a:solidFill>
                <a:latin typeface="张海山锐线体简" panose="02000000000000000000" charset="-122"/>
                <a:ea typeface="张海山锐线体简" panose="02000000000000000000" charset="-122"/>
                <a:sym typeface="+mn-ea"/>
              </a:rPr>
              <a:t>小组成员：</a:t>
            </a:r>
          </a:p>
          <a:p>
            <a:pPr defTabSz="1218565"/>
            <a:r>
              <a:rPr lang="zh-CN" altLang="en-US" sz="2800" b="1" dirty="0" smtClean="0">
                <a:solidFill>
                  <a:srgbClr val="7C7C7C"/>
                </a:solidFill>
                <a:latin typeface="张海山锐线体简" panose="02000000000000000000" charset="-122"/>
                <a:ea typeface="张海山锐线体简" panose="02000000000000000000" charset="-122"/>
                <a:sym typeface="+mn-ea"/>
              </a:rPr>
              <a:t>储泽栋、黄凌锋、洪榕、胡悄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547" y="3631565"/>
            <a:ext cx="8665600" cy="48794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489575" y="2889250"/>
            <a:ext cx="50673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solidFill>
                  <a:srgbClr val="3C4CA4"/>
                </a:solidFill>
                <a:latin typeface="方正华隶简体" panose="03000509000000000000" charset="-122"/>
                <a:ea typeface="方正华隶简体" panose="03000509000000000000" charset="-122"/>
                <a:cs typeface="方正华隶简体" panose="03000509000000000000" charset="-122"/>
                <a:sym typeface="+mn-ea"/>
              </a:rPr>
              <a:t>语言类学习</a:t>
            </a:r>
            <a:r>
              <a:rPr lang="en-US" altLang="zh-CN" sz="2800" dirty="0" smtClean="0">
                <a:solidFill>
                  <a:srgbClr val="3C4CA4"/>
                </a:solidFill>
                <a:latin typeface="方正华隶简体" panose="03000509000000000000" charset="-122"/>
                <a:ea typeface="方正华隶简体" panose="03000509000000000000" charset="-122"/>
                <a:cs typeface="方正华隶简体" panose="03000509000000000000" charset="-122"/>
                <a:sym typeface="+mn-ea"/>
              </a:rPr>
              <a:t>APP</a:t>
            </a:r>
            <a:r>
              <a:rPr lang="zh-CN" altLang="en-US" sz="2800" dirty="0" smtClean="0">
                <a:solidFill>
                  <a:srgbClr val="3C4CA4"/>
                </a:solidFill>
                <a:latin typeface="方正华隶简体" panose="03000509000000000000" charset="-122"/>
                <a:ea typeface="方正华隶简体" panose="03000509000000000000" charset="-122"/>
                <a:cs typeface="方正华隶简体" panose="03000509000000000000" charset="-122"/>
                <a:sym typeface="+mn-ea"/>
              </a:rPr>
              <a:t>，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solidFill>
                  <a:srgbClr val="3C4CA4"/>
                </a:solidFill>
                <a:latin typeface="方正华隶简体" panose="03000509000000000000" charset="-122"/>
                <a:ea typeface="方正华隶简体" panose="03000509000000000000" charset="-122"/>
                <a:cs typeface="方正华隶简体" panose="03000509000000000000" charset="-122"/>
                <a:sym typeface="+mn-ea"/>
              </a:rPr>
              <a:t>为用户提供一个英语学习平台。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545" y="391160"/>
            <a:ext cx="3436620" cy="607568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cs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0150" y="429895"/>
            <a:ext cx="2004695" cy="6451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black"/>
                </a:solidFill>
                <a:latin typeface="方正正纤黑简体" panose="02000000000000000000" charset="-122"/>
                <a:ea typeface="方正正纤黑简体" panose="02000000000000000000" charset="-122"/>
                <a:cs typeface="+mn-lt"/>
                <a:sym typeface="+mn-lt"/>
              </a:rPr>
              <a:t>功能点</a:t>
            </a:r>
          </a:p>
        </p:txBody>
      </p:sp>
      <p:sp>
        <p:nvSpPr>
          <p:cNvPr id="6" name="任意多边形 6"/>
          <p:cNvSpPr>
            <a:spLocks noChangeAspect="1"/>
          </p:cNvSpPr>
          <p:nvPr/>
        </p:nvSpPr>
        <p:spPr>
          <a:xfrm>
            <a:off x="436880" y="443230"/>
            <a:ext cx="750570" cy="597535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rgbClr val="FF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3600" b="1" dirty="0">
              <a:solidFill>
                <a:prstClr val="black"/>
              </a:solidFill>
              <a:cs typeface="+mn-lt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309" y="4898429"/>
            <a:ext cx="1832378" cy="1635550"/>
          </a:xfrm>
          <a:prstGeom prst="rect">
            <a:avLst/>
          </a:prstGeom>
        </p:spPr>
      </p:pic>
      <p:grpSp>
        <p:nvGrpSpPr>
          <p:cNvPr id="11" name="Group 9"/>
          <p:cNvGrpSpPr/>
          <p:nvPr/>
        </p:nvGrpSpPr>
        <p:grpSpPr bwMode="auto">
          <a:xfrm>
            <a:off x="6881824" y="3446043"/>
            <a:ext cx="3441963" cy="2070521"/>
            <a:chOff x="-1" y="-1"/>
            <a:chExt cx="8589752" cy="5166707"/>
          </a:xfrm>
        </p:grpSpPr>
        <p:sp>
          <p:nvSpPr>
            <p:cNvPr id="12" name="AutoShape 10"/>
            <p:cNvSpPr/>
            <p:nvPr/>
          </p:nvSpPr>
          <p:spPr bwMode="auto">
            <a:xfrm>
              <a:off x="-1" y="207938"/>
              <a:ext cx="8589752" cy="4958768"/>
            </a:xfrm>
            <a:custGeom>
              <a:avLst/>
              <a:gdLst>
                <a:gd name="T0" fmla="*/ 4294672 w 21063"/>
                <a:gd name="T1" fmla="*/ 2553717 h 20765"/>
                <a:gd name="T2" fmla="*/ 4294672 w 21063"/>
                <a:gd name="T3" fmla="*/ 2553717 h 20765"/>
                <a:gd name="T4" fmla="*/ 4294672 w 21063"/>
                <a:gd name="T5" fmla="*/ 2553717 h 20765"/>
                <a:gd name="T6" fmla="*/ 4294672 w 21063"/>
                <a:gd name="T7" fmla="*/ 2553717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063" h="20765">
                  <a:moveTo>
                    <a:pt x="11525" y="320"/>
                  </a:moveTo>
                  <a:lnTo>
                    <a:pt x="165" y="9355"/>
                  </a:lnTo>
                  <a:cubicBezTo>
                    <a:pt x="165" y="9355"/>
                    <a:pt x="-239" y="9744"/>
                    <a:pt x="216" y="10500"/>
                  </a:cubicBezTo>
                  <a:lnTo>
                    <a:pt x="7673" y="20432"/>
                  </a:lnTo>
                  <a:cubicBezTo>
                    <a:pt x="7673" y="20432"/>
                    <a:pt x="8175" y="21288"/>
                    <a:pt x="9125" y="20252"/>
                  </a:cubicBezTo>
                  <a:lnTo>
                    <a:pt x="20916" y="5391"/>
                  </a:lnTo>
                  <a:cubicBezTo>
                    <a:pt x="20916" y="5391"/>
                    <a:pt x="21361" y="4383"/>
                    <a:pt x="20701" y="3843"/>
                  </a:cubicBezTo>
                  <a:lnTo>
                    <a:pt x="12871" y="185"/>
                  </a:lnTo>
                  <a:cubicBezTo>
                    <a:pt x="12871" y="185"/>
                    <a:pt x="12317" y="-311"/>
                    <a:pt x="11525" y="320"/>
                  </a:cubicBezTo>
                  <a:close/>
                </a:path>
              </a:pathLst>
            </a:custGeom>
            <a:solidFill>
              <a:srgbClr val="929598"/>
            </a:solidFill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13" name="AutoShape 11"/>
            <p:cNvSpPr/>
            <p:nvPr/>
          </p:nvSpPr>
          <p:spPr bwMode="auto">
            <a:xfrm>
              <a:off x="-1" y="166667"/>
              <a:ext cx="8589752" cy="4958768"/>
            </a:xfrm>
            <a:custGeom>
              <a:avLst/>
              <a:gdLst>
                <a:gd name="T0" fmla="*/ 4294672 w 21063"/>
                <a:gd name="T1" fmla="*/ 2553702 h 20765"/>
                <a:gd name="T2" fmla="*/ 4294672 w 21063"/>
                <a:gd name="T3" fmla="*/ 2553702 h 20765"/>
                <a:gd name="T4" fmla="*/ 4294672 w 21063"/>
                <a:gd name="T5" fmla="*/ 2553702 h 20765"/>
                <a:gd name="T6" fmla="*/ 4294672 w 21063"/>
                <a:gd name="T7" fmla="*/ 2553702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063" h="20765">
                  <a:moveTo>
                    <a:pt x="11525" y="320"/>
                  </a:moveTo>
                  <a:lnTo>
                    <a:pt x="165" y="9354"/>
                  </a:lnTo>
                  <a:cubicBezTo>
                    <a:pt x="165" y="9354"/>
                    <a:pt x="-239" y="9743"/>
                    <a:pt x="216" y="10500"/>
                  </a:cubicBezTo>
                  <a:lnTo>
                    <a:pt x="7673" y="20432"/>
                  </a:lnTo>
                  <a:cubicBezTo>
                    <a:pt x="7673" y="20432"/>
                    <a:pt x="8175" y="21289"/>
                    <a:pt x="9125" y="20251"/>
                  </a:cubicBezTo>
                  <a:lnTo>
                    <a:pt x="20916" y="5391"/>
                  </a:lnTo>
                  <a:cubicBezTo>
                    <a:pt x="20916" y="5391"/>
                    <a:pt x="21361" y="4384"/>
                    <a:pt x="20701" y="3842"/>
                  </a:cubicBezTo>
                  <a:lnTo>
                    <a:pt x="12871" y="184"/>
                  </a:lnTo>
                  <a:cubicBezTo>
                    <a:pt x="12871" y="184"/>
                    <a:pt x="12317" y="-311"/>
                    <a:pt x="11525" y="320"/>
                  </a:cubicBezTo>
                  <a:close/>
                </a:path>
              </a:pathLst>
            </a:custGeom>
            <a:solidFill>
              <a:srgbClr val="D1D3D5"/>
            </a:solidFill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14" name="AutoShape 12"/>
            <p:cNvSpPr/>
            <p:nvPr/>
          </p:nvSpPr>
          <p:spPr bwMode="auto">
            <a:xfrm>
              <a:off x="-1" y="-1"/>
              <a:ext cx="8573877" cy="4927022"/>
            </a:xfrm>
            <a:custGeom>
              <a:avLst/>
              <a:gdLst>
                <a:gd name="T0" fmla="*/ 4286435 w 21151"/>
                <a:gd name="T1" fmla="*/ 2537166 h 20765"/>
                <a:gd name="T2" fmla="*/ 4286435 w 21151"/>
                <a:gd name="T3" fmla="*/ 2537166 h 20765"/>
                <a:gd name="T4" fmla="*/ 4286435 w 21151"/>
                <a:gd name="T5" fmla="*/ 2537166 h 20765"/>
                <a:gd name="T6" fmla="*/ 4286435 w 21151"/>
                <a:gd name="T7" fmla="*/ 2537166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51" h="20765">
                  <a:moveTo>
                    <a:pt x="11444" y="320"/>
                  </a:moveTo>
                  <a:lnTo>
                    <a:pt x="526" y="9699"/>
                  </a:lnTo>
                  <a:cubicBezTo>
                    <a:pt x="526" y="9699"/>
                    <a:pt x="-196" y="10243"/>
                    <a:pt x="51" y="10827"/>
                  </a:cubicBezTo>
                  <a:lnTo>
                    <a:pt x="7594" y="20432"/>
                  </a:lnTo>
                  <a:cubicBezTo>
                    <a:pt x="7594" y="20432"/>
                    <a:pt x="8095" y="21289"/>
                    <a:pt x="9044" y="20251"/>
                  </a:cubicBezTo>
                  <a:lnTo>
                    <a:pt x="21018" y="5551"/>
                  </a:lnTo>
                  <a:cubicBezTo>
                    <a:pt x="21018" y="5551"/>
                    <a:pt x="21403" y="5057"/>
                    <a:pt x="20859" y="4649"/>
                  </a:cubicBezTo>
                  <a:lnTo>
                    <a:pt x="12789" y="185"/>
                  </a:lnTo>
                  <a:cubicBezTo>
                    <a:pt x="12789" y="185"/>
                    <a:pt x="12235" y="-311"/>
                    <a:pt x="11444" y="320"/>
                  </a:cubicBezTo>
                  <a:close/>
                </a:path>
              </a:pathLst>
            </a:custGeom>
            <a:solidFill>
              <a:srgbClr val="B7B9BC"/>
            </a:solidFill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15" name="AutoShape 13"/>
            <p:cNvSpPr/>
            <p:nvPr/>
          </p:nvSpPr>
          <p:spPr bwMode="auto">
            <a:xfrm>
              <a:off x="-1" y="-1"/>
              <a:ext cx="8573877" cy="4927022"/>
            </a:xfrm>
            <a:custGeom>
              <a:avLst/>
              <a:gdLst>
                <a:gd name="T0" fmla="*/ 4286441 w 21151"/>
                <a:gd name="T1" fmla="*/ 2537166 h 20765"/>
                <a:gd name="T2" fmla="*/ 4286441 w 21151"/>
                <a:gd name="T3" fmla="*/ 2537166 h 20765"/>
                <a:gd name="T4" fmla="*/ 4286441 w 21151"/>
                <a:gd name="T5" fmla="*/ 2537166 h 20765"/>
                <a:gd name="T6" fmla="*/ 4286441 w 21151"/>
                <a:gd name="T7" fmla="*/ 2537166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51" h="20765">
                  <a:moveTo>
                    <a:pt x="11444" y="320"/>
                  </a:moveTo>
                  <a:lnTo>
                    <a:pt x="526" y="9699"/>
                  </a:lnTo>
                  <a:cubicBezTo>
                    <a:pt x="526" y="9699"/>
                    <a:pt x="-196" y="10243"/>
                    <a:pt x="51" y="10827"/>
                  </a:cubicBezTo>
                  <a:lnTo>
                    <a:pt x="7594" y="20432"/>
                  </a:lnTo>
                  <a:cubicBezTo>
                    <a:pt x="7594" y="20432"/>
                    <a:pt x="8095" y="21289"/>
                    <a:pt x="9044" y="20251"/>
                  </a:cubicBezTo>
                  <a:lnTo>
                    <a:pt x="21018" y="5551"/>
                  </a:lnTo>
                  <a:cubicBezTo>
                    <a:pt x="21018" y="5551"/>
                    <a:pt x="21404" y="5057"/>
                    <a:pt x="20859" y="4649"/>
                  </a:cubicBezTo>
                  <a:lnTo>
                    <a:pt x="12789" y="185"/>
                  </a:lnTo>
                  <a:cubicBezTo>
                    <a:pt x="12789" y="185"/>
                    <a:pt x="12235" y="-311"/>
                    <a:pt x="11444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lt"/>
                <a:sym typeface="+mn-lt"/>
              </a:endParaRPr>
            </a:p>
          </p:txBody>
        </p:sp>
        <p:sp>
          <p:nvSpPr>
            <p:cNvPr id="16" name="AutoShape 14"/>
            <p:cNvSpPr/>
            <p:nvPr/>
          </p:nvSpPr>
          <p:spPr bwMode="auto">
            <a:xfrm>
              <a:off x="41273" y="-1"/>
              <a:ext cx="8429419" cy="4842895"/>
            </a:xfrm>
            <a:custGeom>
              <a:avLst/>
              <a:gdLst>
                <a:gd name="T0" fmla="*/ 4214892 w 21166"/>
                <a:gd name="T1" fmla="*/ 2493835 h 20765"/>
                <a:gd name="T2" fmla="*/ 4214892 w 21166"/>
                <a:gd name="T3" fmla="*/ 2493835 h 20765"/>
                <a:gd name="T4" fmla="*/ 4214892 w 21166"/>
                <a:gd name="T5" fmla="*/ 2493835 h 20765"/>
                <a:gd name="T6" fmla="*/ 4214892 w 21166"/>
                <a:gd name="T7" fmla="*/ 2493835 h 20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66" h="20765">
                  <a:moveTo>
                    <a:pt x="11460" y="320"/>
                  </a:moveTo>
                  <a:lnTo>
                    <a:pt x="528" y="9699"/>
                  </a:lnTo>
                  <a:cubicBezTo>
                    <a:pt x="528" y="9699"/>
                    <a:pt x="-198" y="10218"/>
                    <a:pt x="52" y="10827"/>
                  </a:cubicBezTo>
                  <a:lnTo>
                    <a:pt x="7604" y="20432"/>
                  </a:lnTo>
                  <a:cubicBezTo>
                    <a:pt x="7604" y="20432"/>
                    <a:pt x="8106" y="21288"/>
                    <a:pt x="9057" y="20251"/>
                  </a:cubicBezTo>
                  <a:lnTo>
                    <a:pt x="21045" y="5551"/>
                  </a:lnTo>
                  <a:cubicBezTo>
                    <a:pt x="21045" y="5551"/>
                    <a:pt x="21402" y="5010"/>
                    <a:pt x="20887" y="4649"/>
                  </a:cubicBezTo>
                  <a:lnTo>
                    <a:pt x="12806" y="185"/>
                  </a:lnTo>
                  <a:cubicBezTo>
                    <a:pt x="12806" y="185"/>
                    <a:pt x="12252" y="-311"/>
                    <a:pt x="11460" y="32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  <a:effectLst/>
          </p:spPr>
          <p:txBody>
            <a:bodyPr lIns="19051" tIns="19051" rIns="19051" bIns="19051" anchor="ctr"/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lt"/>
                <a:sym typeface="+mn-lt"/>
              </a:endParaRPr>
            </a:p>
          </p:txBody>
        </p:sp>
        <p:pic>
          <p:nvPicPr>
            <p:cNvPr id="17" name="Picture 15" descr="shutte3rstock_8702847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693" y="249208"/>
              <a:ext cx="7003879" cy="4046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AutoShape 16"/>
            <p:cNvSpPr/>
            <p:nvPr/>
          </p:nvSpPr>
          <p:spPr bwMode="auto">
            <a:xfrm>
              <a:off x="725468" y="257144"/>
              <a:ext cx="7089602" cy="4066698"/>
            </a:xfrm>
            <a:custGeom>
              <a:avLst/>
              <a:gdLst>
                <a:gd name="T0" fmla="*/ 3544719 w 21600"/>
                <a:gd name="T1" fmla="*/ 2033324 h 21600"/>
                <a:gd name="T2" fmla="*/ 3544719 w 21600"/>
                <a:gd name="T3" fmla="*/ 2033324 h 21600"/>
                <a:gd name="T4" fmla="*/ 3544719 w 21600"/>
                <a:gd name="T5" fmla="*/ 2033324 h 21600"/>
                <a:gd name="T6" fmla="*/ 3544719 w 21600"/>
                <a:gd name="T7" fmla="*/ 203332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11364"/>
                  </a:moveTo>
                  <a:lnTo>
                    <a:pt x="12545" y="0"/>
                  </a:lnTo>
                  <a:lnTo>
                    <a:pt x="21600" y="5721"/>
                  </a:lnTo>
                  <a:lnTo>
                    <a:pt x="8562" y="21599"/>
                  </a:lnTo>
                  <a:lnTo>
                    <a:pt x="0" y="11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lt"/>
                <a:sym typeface="+mn-lt"/>
              </a:endParaRPr>
            </a:p>
          </p:txBody>
        </p:sp>
      </p:grpSp>
      <p:sp>
        <p:nvSpPr>
          <p:cNvPr id="19" name="AutoShape 17"/>
          <p:cNvSpPr/>
          <p:nvPr/>
        </p:nvSpPr>
        <p:spPr bwMode="auto">
          <a:xfrm rot="-368024">
            <a:off x="10261790" y="2209603"/>
            <a:ext cx="1123997" cy="973240"/>
          </a:xfrm>
          <a:custGeom>
            <a:avLst/>
            <a:gdLst>
              <a:gd name="T0" fmla="*/ 1402480 w 18559"/>
              <a:gd name="T1" fmla="*/ 1280217 h 19570"/>
              <a:gd name="T2" fmla="*/ 1402480 w 18559"/>
              <a:gd name="T3" fmla="*/ 1280217 h 19570"/>
              <a:gd name="T4" fmla="*/ 1402480 w 18559"/>
              <a:gd name="T5" fmla="*/ 1280217 h 19570"/>
              <a:gd name="T6" fmla="*/ 1402480 w 18559"/>
              <a:gd name="T7" fmla="*/ 1280217 h 195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559" h="19570">
                <a:moveTo>
                  <a:pt x="12386" y="18458"/>
                </a:moveTo>
                <a:cubicBezTo>
                  <a:pt x="12386" y="18458"/>
                  <a:pt x="16653" y="17188"/>
                  <a:pt x="18101" y="12617"/>
                </a:cubicBezTo>
                <a:cubicBezTo>
                  <a:pt x="19547" y="8045"/>
                  <a:pt x="17893" y="565"/>
                  <a:pt x="8357" y="18"/>
                </a:cubicBezTo>
                <a:cubicBezTo>
                  <a:pt x="-1180" y="-530"/>
                  <a:pt x="-2052" y="11715"/>
                  <a:pt x="3201" y="16145"/>
                </a:cubicBezTo>
                <a:cubicBezTo>
                  <a:pt x="3201" y="16145"/>
                  <a:pt x="2334" y="18065"/>
                  <a:pt x="1013" y="18264"/>
                </a:cubicBezTo>
                <a:cubicBezTo>
                  <a:pt x="1013" y="18264"/>
                  <a:pt x="6452" y="21069"/>
                  <a:pt x="12386" y="18458"/>
                </a:cubicBezTo>
                <a:close/>
              </a:path>
            </a:pathLst>
          </a:custGeom>
          <a:solidFill>
            <a:srgbClr val="786DCE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20" name="AutoShape 18"/>
          <p:cNvSpPr/>
          <p:nvPr/>
        </p:nvSpPr>
        <p:spPr bwMode="auto">
          <a:xfrm>
            <a:off x="7977189" y="1759109"/>
            <a:ext cx="1723208" cy="1736566"/>
          </a:xfrm>
          <a:custGeom>
            <a:avLst/>
            <a:gdLst>
              <a:gd name="T0" fmla="*/ 2150158 w 19415"/>
              <a:gd name="T1" fmla="*/ 2490022 h 20101"/>
              <a:gd name="T2" fmla="*/ 2150158 w 19415"/>
              <a:gd name="T3" fmla="*/ 2490022 h 20101"/>
              <a:gd name="T4" fmla="*/ 2150158 w 19415"/>
              <a:gd name="T5" fmla="*/ 2490022 h 20101"/>
              <a:gd name="T6" fmla="*/ 2150158 w 19415"/>
              <a:gd name="T7" fmla="*/ 2490022 h 201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15" h="20101">
                <a:moveTo>
                  <a:pt x="437" y="10901"/>
                </a:moveTo>
                <a:cubicBezTo>
                  <a:pt x="437" y="10901"/>
                  <a:pt x="-1790" y="4367"/>
                  <a:pt x="3812" y="1434"/>
                </a:cubicBezTo>
                <a:cubicBezTo>
                  <a:pt x="9414" y="-1499"/>
                  <a:pt x="19000" y="-233"/>
                  <a:pt x="19405" y="8034"/>
                </a:cubicBezTo>
                <a:cubicBezTo>
                  <a:pt x="19809" y="16300"/>
                  <a:pt x="8267" y="20100"/>
                  <a:pt x="7254" y="20100"/>
                </a:cubicBezTo>
                <a:cubicBezTo>
                  <a:pt x="7254" y="20100"/>
                  <a:pt x="8537" y="18434"/>
                  <a:pt x="8807" y="17100"/>
                </a:cubicBezTo>
                <a:cubicBezTo>
                  <a:pt x="8807" y="17100"/>
                  <a:pt x="1584" y="17300"/>
                  <a:pt x="437" y="10901"/>
                </a:cubicBezTo>
                <a:close/>
              </a:path>
            </a:pathLst>
          </a:custGeom>
          <a:solidFill>
            <a:srgbClr val="AA79B5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21" name="AutoShape 19"/>
          <p:cNvSpPr/>
          <p:nvPr/>
        </p:nvSpPr>
        <p:spPr bwMode="auto">
          <a:xfrm rot="18900000" flipH="1">
            <a:off x="6913804" y="2392605"/>
            <a:ext cx="976421" cy="1043212"/>
          </a:xfrm>
          <a:custGeom>
            <a:avLst/>
            <a:gdLst>
              <a:gd name="T0" fmla="*/ 1218406 w 17248"/>
              <a:gd name="T1" fmla="*/ 1478102 h 19694"/>
              <a:gd name="T2" fmla="*/ 1218406 w 17248"/>
              <a:gd name="T3" fmla="*/ 1478102 h 19694"/>
              <a:gd name="T4" fmla="*/ 1218406 w 17248"/>
              <a:gd name="T5" fmla="*/ 1478102 h 19694"/>
              <a:gd name="T6" fmla="*/ 1218406 w 17248"/>
              <a:gd name="T7" fmla="*/ 1478102 h 196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248" h="19694">
                <a:moveTo>
                  <a:pt x="9295" y="16821"/>
                </a:moveTo>
                <a:cubicBezTo>
                  <a:pt x="9295" y="16821"/>
                  <a:pt x="10944" y="15947"/>
                  <a:pt x="11314" y="19694"/>
                </a:cubicBezTo>
                <a:cubicBezTo>
                  <a:pt x="11314" y="19694"/>
                  <a:pt x="13742" y="16401"/>
                  <a:pt x="13159" y="14664"/>
                </a:cubicBezTo>
                <a:cubicBezTo>
                  <a:pt x="13159" y="14664"/>
                  <a:pt x="18963" y="10435"/>
                  <a:pt x="16740" y="4550"/>
                </a:cubicBezTo>
                <a:cubicBezTo>
                  <a:pt x="14517" y="-1334"/>
                  <a:pt x="8984" y="-470"/>
                  <a:pt x="6006" y="1391"/>
                </a:cubicBezTo>
                <a:cubicBezTo>
                  <a:pt x="3028" y="3252"/>
                  <a:pt x="-2636" y="8390"/>
                  <a:pt x="1403" y="14328"/>
                </a:cubicBezTo>
                <a:cubicBezTo>
                  <a:pt x="5442" y="20266"/>
                  <a:pt x="9295" y="16821"/>
                  <a:pt x="9295" y="16821"/>
                </a:cubicBezTo>
                <a:close/>
              </a:path>
            </a:pathLst>
          </a:custGeom>
          <a:solidFill>
            <a:srgbClr val="FB8C8E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22" name="AutoShape 20"/>
          <p:cNvSpPr/>
          <p:nvPr/>
        </p:nvSpPr>
        <p:spPr bwMode="auto">
          <a:xfrm>
            <a:off x="9732963" y="3600885"/>
            <a:ext cx="813579" cy="754421"/>
          </a:xfrm>
          <a:custGeom>
            <a:avLst/>
            <a:gdLst>
              <a:gd name="T0" fmla="*/ 1015207 w 18178"/>
              <a:gd name="T1" fmla="*/ 1060778 h 17410"/>
              <a:gd name="T2" fmla="*/ 1015207 w 18178"/>
              <a:gd name="T3" fmla="*/ 1060778 h 17410"/>
              <a:gd name="T4" fmla="*/ 1015207 w 18178"/>
              <a:gd name="T5" fmla="*/ 1060778 h 17410"/>
              <a:gd name="T6" fmla="*/ 1015207 w 18178"/>
              <a:gd name="T7" fmla="*/ 1060778 h 174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178" h="17410">
                <a:moveTo>
                  <a:pt x="2655" y="12934"/>
                </a:moveTo>
                <a:cubicBezTo>
                  <a:pt x="2655" y="12934"/>
                  <a:pt x="-551" y="9843"/>
                  <a:pt x="1226" y="4932"/>
                </a:cubicBezTo>
                <a:cubicBezTo>
                  <a:pt x="3004" y="20"/>
                  <a:pt x="7866" y="-1104"/>
                  <a:pt x="12856" y="1029"/>
                </a:cubicBezTo>
                <a:cubicBezTo>
                  <a:pt x="17846" y="3162"/>
                  <a:pt x="21049" y="7097"/>
                  <a:pt x="14457" y="15319"/>
                </a:cubicBezTo>
                <a:cubicBezTo>
                  <a:pt x="8193" y="20496"/>
                  <a:pt x="0" y="14427"/>
                  <a:pt x="0" y="14427"/>
                </a:cubicBezTo>
                <a:cubicBezTo>
                  <a:pt x="0" y="14427"/>
                  <a:pt x="2302" y="14369"/>
                  <a:pt x="2655" y="12934"/>
                </a:cubicBezTo>
                <a:close/>
              </a:path>
            </a:pathLst>
          </a:custGeom>
          <a:solidFill>
            <a:srgbClr val="786DCE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23" name="AutoShape 21"/>
          <p:cNvSpPr/>
          <p:nvPr/>
        </p:nvSpPr>
        <p:spPr bwMode="auto">
          <a:xfrm>
            <a:off x="6266658" y="3651607"/>
            <a:ext cx="1153257" cy="1074381"/>
          </a:xfrm>
          <a:custGeom>
            <a:avLst/>
            <a:gdLst>
              <a:gd name="T0" fmla="*/ 1439069 w 18390"/>
              <a:gd name="T1" fmla="*/ 1571938 h 19232"/>
              <a:gd name="T2" fmla="*/ 1439069 w 18390"/>
              <a:gd name="T3" fmla="*/ 1571938 h 19232"/>
              <a:gd name="T4" fmla="*/ 1439069 w 18390"/>
              <a:gd name="T5" fmla="*/ 1571938 h 19232"/>
              <a:gd name="T6" fmla="*/ 1439069 w 18390"/>
              <a:gd name="T7" fmla="*/ 1571938 h 192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390" h="19232">
                <a:moveTo>
                  <a:pt x="14685" y="14520"/>
                </a:moveTo>
                <a:cubicBezTo>
                  <a:pt x="14685" y="14520"/>
                  <a:pt x="13425" y="15792"/>
                  <a:pt x="18303" y="19144"/>
                </a:cubicBezTo>
                <a:cubicBezTo>
                  <a:pt x="18303" y="19144"/>
                  <a:pt x="12930" y="19940"/>
                  <a:pt x="9851" y="16725"/>
                </a:cubicBezTo>
                <a:cubicBezTo>
                  <a:pt x="9851" y="16725"/>
                  <a:pt x="3715" y="18516"/>
                  <a:pt x="911" y="12525"/>
                </a:cubicBezTo>
                <a:cubicBezTo>
                  <a:pt x="-1892" y="6535"/>
                  <a:pt x="2364" y="2325"/>
                  <a:pt x="5666" y="1021"/>
                </a:cubicBezTo>
                <a:cubicBezTo>
                  <a:pt x="8968" y="-282"/>
                  <a:pt x="16406" y="-1659"/>
                  <a:pt x="18057" y="5945"/>
                </a:cubicBezTo>
                <a:cubicBezTo>
                  <a:pt x="19708" y="13550"/>
                  <a:pt x="14685" y="14520"/>
                  <a:pt x="14685" y="14520"/>
                </a:cubicBezTo>
                <a:close/>
              </a:path>
            </a:pathLst>
          </a:custGeom>
          <a:solidFill>
            <a:srgbClr val="FB8C8E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25" name="AutoShape 23"/>
          <p:cNvSpPr/>
          <p:nvPr/>
        </p:nvSpPr>
        <p:spPr bwMode="auto">
          <a:xfrm>
            <a:off x="1225550" y="1754982"/>
            <a:ext cx="435769" cy="503237"/>
          </a:xfrm>
          <a:custGeom>
            <a:avLst/>
            <a:gdLst>
              <a:gd name="T0" fmla="*/ 435769 w 21600"/>
              <a:gd name="T1" fmla="*/ 503238 h 21600"/>
              <a:gd name="T2" fmla="*/ 435769 w 21600"/>
              <a:gd name="T3" fmla="*/ 503238 h 21600"/>
              <a:gd name="T4" fmla="*/ 435769 w 21600"/>
              <a:gd name="T5" fmla="*/ 503238 h 21600"/>
              <a:gd name="T6" fmla="*/ 435769 w 21600"/>
              <a:gd name="T7" fmla="*/ 5032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786DCE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26" name="AutoShape 24"/>
          <p:cNvSpPr/>
          <p:nvPr/>
        </p:nvSpPr>
        <p:spPr bwMode="auto">
          <a:xfrm>
            <a:off x="1225550" y="2738439"/>
            <a:ext cx="435769" cy="502444"/>
          </a:xfrm>
          <a:custGeom>
            <a:avLst/>
            <a:gdLst>
              <a:gd name="T0" fmla="*/ 435769 w 21600"/>
              <a:gd name="T1" fmla="*/ 502444 h 21600"/>
              <a:gd name="T2" fmla="*/ 435769 w 21600"/>
              <a:gd name="T3" fmla="*/ 502444 h 21600"/>
              <a:gd name="T4" fmla="*/ 435769 w 21600"/>
              <a:gd name="T5" fmla="*/ 502444 h 21600"/>
              <a:gd name="T6" fmla="*/ 435769 w 21600"/>
              <a:gd name="T7" fmla="*/ 5024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AA78B5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27" name="AutoShape 25"/>
          <p:cNvSpPr/>
          <p:nvPr/>
        </p:nvSpPr>
        <p:spPr bwMode="auto">
          <a:xfrm>
            <a:off x="1225550" y="3721100"/>
            <a:ext cx="435769" cy="503237"/>
          </a:xfrm>
          <a:custGeom>
            <a:avLst/>
            <a:gdLst>
              <a:gd name="T0" fmla="*/ 435769 w 21600"/>
              <a:gd name="T1" fmla="*/ 503238 h 21600"/>
              <a:gd name="T2" fmla="*/ 435769 w 21600"/>
              <a:gd name="T3" fmla="*/ 503238 h 21600"/>
              <a:gd name="T4" fmla="*/ 435769 w 21600"/>
              <a:gd name="T5" fmla="*/ 503238 h 21600"/>
              <a:gd name="T6" fmla="*/ 435769 w 21600"/>
              <a:gd name="T7" fmla="*/ 5032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FB8C8E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28" name="AutoShape 26"/>
          <p:cNvSpPr/>
          <p:nvPr/>
        </p:nvSpPr>
        <p:spPr bwMode="auto">
          <a:xfrm>
            <a:off x="1225550" y="4714082"/>
            <a:ext cx="435769" cy="502444"/>
          </a:xfrm>
          <a:custGeom>
            <a:avLst/>
            <a:gdLst>
              <a:gd name="T0" fmla="*/ 435769 w 21600"/>
              <a:gd name="T1" fmla="*/ 502444 h 21600"/>
              <a:gd name="T2" fmla="*/ 435769 w 21600"/>
              <a:gd name="T3" fmla="*/ 502444 h 21600"/>
              <a:gd name="T4" fmla="*/ 435769 w 21600"/>
              <a:gd name="T5" fmla="*/ 502444 h 21600"/>
              <a:gd name="T6" fmla="*/ 435769 w 21600"/>
              <a:gd name="T7" fmla="*/ 5024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AA79B5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29" name="AutoShape 27"/>
          <p:cNvSpPr/>
          <p:nvPr/>
        </p:nvSpPr>
        <p:spPr bwMode="auto">
          <a:xfrm>
            <a:off x="1235075" y="1842295"/>
            <a:ext cx="416719" cy="328612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0" tIns="0" rIns="0" bIns="0" anchor="ctr"/>
          <a:lstStyle>
            <a:lvl1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marL="0" marR="0" lvl="0" indent="0" algn="ctr" defTabSz="5473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华隶简体" panose="03000509000000000000" charset="-122"/>
                <a:ea typeface="方正华隶简体" panose="03000509000000000000" charset="-122"/>
                <a:cs typeface="+mn-lt"/>
                <a:sym typeface="+mn-lt"/>
              </a:rPr>
              <a:t>01</a:t>
            </a:r>
          </a:p>
        </p:txBody>
      </p:sp>
      <p:sp>
        <p:nvSpPr>
          <p:cNvPr id="30" name="AutoShape 28"/>
          <p:cNvSpPr/>
          <p:nvPr/>
        </p:nvSpPr>
        <p:spPr bwMode="auto">
          <a:xfrm>
            <a:off x="1235075" y="2816225"/>
            <a:ext cx="416719" cy="329407"/>
          </a:xfrm>
          <a:custGeom>
            <a:avLst/>
            <a:gdLst>
              <a:gd name="T0" fmla="*/ 416719 w 21600"/>
              <a:gd name="T1" fmla="*/ 329407 h 21600"/>
              <a:gd name="T2" fmla="*/ 416719 w 21600"/>
              <a:gd name="T3" fmla="*/ 329407 h 21600"/>
              <a:gd name="T4" fmla="*/ 416719 w 21600"/>
              <a:gd name="T5" fmla="*/ 329407 h 21600"/>
              <a:gd name="T6" fmla="*/ 416719 w 21600"/>
              <a:gd name="T7" fmla="*/ 32940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0" tIns="0" rIns="0" bIns="0" anchor="ctr"/>
          <a:lstStyle>
            <a:lvl1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marL="0" marR="0" lvl="0" indent="0" algn="ctr" defTabSz="5473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华隶简体" panose="03000509000000000000" charset="-122"/>
                <a:ea typeface="方正华隶简体" panose="03000509000000000000" charset="-122"/>
                <a:cs typeface="+mn-lt"/>
                <a:sym typeface="+mn-lt"/>
              </a:rPr>
              <a:t>02</a:t>
            </a:r>
          </a:p>
        </p:txBody>
      </p:sp>
      <p:sp>
        <p:nvSpPr>
          <p:cNvPr id="31" name="AutoShape 29"/>
          <p:cNvSpPr/>
          <p:nvPr/>
        </p:nvSpPr>
        <p:spPr bwMode="auto">
          <a:xfrm>
            <a:off x="1235075" y="3808414"/>
            <a:ext cx="416719" cy="328612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0" tIns="0" rIns="0" bIns="0" anchor="ctr"/>
          <a:lstStyle>
            <a:lvl1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marL="0" marR="0" lvl="0" indent="0" algn="ctr" defTabSz="5473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华隶简体" panose="03000509000000000000" charset="-122"/>
                <a:ea typeface="方正华隶简体" panose="03000509000000000000" charset="-122"/>
                <a:cs typeface="+mn-lt"/>
                <a:sym typeface="+mn-lt"/>
              </a:rPr>
              <a:t>03</a:t>
            </a:r>
          </a:p>
        </p:txBody>
      </p:sp>
      <p:sp>
        <p:nvSpPr>
          <p:cNvPr id="32" name="AutoShape 30"/>
          <p:cNvSpPr/>
          <p:nvPr/>
        </p:nvSpPr>
        <p:spPr bwMode="auto">
          <a:xfrm>
            <a:off x="1235075" y="4809333"/>
            <a:ext cx="416719" cy="328612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0" tIns="0" rIns="0" bIns="0" anchor="ctr"/>
          <a:lstStyle>
            <a:lvl1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marL="0" marR="0" lvl="0" indent="0" algn="ctr" defTabSz="5473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华隶简体" panose="03000509000000000000" charset="-122"/>
                <a:ea typeface="方正华隶简体" panose="03000509000000000000" charset="-122"/>
                <a:cs typeface="+mn-lt"/>
                <a:sym typeface="+mn-lt"/>
              </a:rPr>
              <a:t>04</a:t>
            </a:r>
          </a:p>
        </p:txBody>
      </p:sp>
      <p:sp>
        <p:nvSpPr>
          <p:cNvPr id="33" name="AutoShape 31"/>
          <p:cNvSpPr/>
          <p:nvPr/>
        </p:nvSpPr>
        <p:spPr bwMode="auto">
          <a:xfrm>
            <a:off x="7167390" y="2722258"/>
            <a:ext cx="414740" cy="263347"/>
          </a:xfrm>
          <a:custGeom>
            <a:avLst/>
            <a:gdLst>
              <a:gd name="T0" fmla="*/ 517495 w 17329"/>
              <a:gd name="T1" fmla="*/ 328613 h 20266"/>
              <a:gd name="T2" fmla="*/ 517495 w 17329"/>
              <a:gd name="T3" fmla="*/ 328613 h 20266"/>
              <a:gd name="T4" fmla="*/ 517495 w 17329"/>
              <a:gd name="T5" fmla="*/ 328613 h 20266"/>
              <a:gd name="T6" fmla="*/ 517495 w 17329"/>
              <a:gd name="T7" fmla="*/ 328613 h 2026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329" h="20266">
                <a:moveTo>
                  <a:pt x="14435" y="6544"/>
                </a:moveTo>
                <a:cubicBezTo>
                  <a:pt x="14157" y="6544"/>
                  <a:pt x="13931" y="6128"/>
                  <a:pt x="13931" y="5614"/>
                </a:cubicBezTo>
                <a:cubicBezTo>
                  <a:pt x="13931" y="5100"/>
                  <a:pt x="14157" y="4683"/>
                  <a:pt x="14435" y="4683"/>
                </a:cubicBezTo>
                <a:cubicBezTo>
                  <a:pt x="14715" y="4683"/>
                  <a:pt x="14940" y="5100"/>
                  <a:pt x="14940" y="5614"/>
                </a:cubicBezTo>
                <a:cubicBezTo>
                  <a:pt x="14940" y="6128"/>
                  <a:pt x="14715" y="6544"/>
                  <a:pt x="14435" y="6544"/>
                </a:cubicBezTo>
                <a:close/>
                <a:moveTo>
                  <a:pt x="13189" y="4248"/>
                </a:moveTo>
                <a:cubicBezTo>
                  <a:pt x="12911" y="4248"/>
                  <a:pt x="12684" y="3832"/>
                  <a:pt x="12684" y="3318"/>
                </a:cubicBezTo>
                <a:cubicBezTo>
                  <a:pt x="12684" y="2805"/>
                  <a:pt x="12911" y="2390"/>
                  <a:pt x="13189" y="2390"/>
                </a:cubicBezTo>
                <a:cubicBezTo>
                  <a:pt x="13468" y="2390"/>
                  <a:pt x="13695" y="2805"/>
                  <a:pt x="13695" y="3318"/>
                </a:cubicBezTo>
                <a:cubicBezTo>
                  <a:pt x="13695" y="3832"/>
                  <a:pt x="13468" y="4248"/>
                  <a:pt x="13189" y="4248"/>
                </a:cubicBezTo>
                <a:close/>
                <a:moveTo>
                  <a:pt x="13189" y="8836"/>
                </a:moveTo>
                <a:cubicBezTo>
                  <a:pt x="12911" y="8836"/>
                  <a:pt x="12684" y="8421"/>
                  <a:pt x="12684" y="7909"/>
                </a:cubicBezTo>
                <a:cubicBezTo>
                  <a:pt x="12684" y="7395"/>
                  <a:pt x="12911" y="6978"/>
                  <a:pt x="13189" y="6978"/>
                </a:cubicBezTo>
                <a:cubicBezTo>
                  <a:pt x="13468" y="6978"/>
                  <a:pt x="13695" y="7395"/>
                  <a:pt x="13695" y="7909"/>
                </a:cubicBezTo>
                <a:cubicBezTo>
                  <a:pt x="13695" y="8421"/>
                  <a:pt x="13468" y="8836"/>
                  <a:pt x="13189" y="8836"/>
                </a:cubicBezTo>
                <a:close/>
                <a:moveTo>
                  <a:pt x="11943" y="6544"/>
                </a:moveTo>
                <a:cubicBezTo>
                  <a:pt x="11665" y="6544"/>
                  <a:pt x="11438" y="6128"/>
                  <a:pt x="11438" y="5614"/>
                </a:cubicBezTo>
                <a:cubicBezTo>
                  <a:pt x="11438" y="5100"/>
                  <a:pt x="11665" y="4683"/>
                  <a:pt x="11943" y="4683"/>
                </a:cubicBezTo>
                <a:cubicBezTo>
                  <a:pt x="12222" y="4683"/>
                  <a:pt x="12448" y="5100"/>
                  <a:pt x="12448" y="5614"/>
                </a:cubicBezTo>
                <a:cubicBezTo>
                  <a:pt x="12448" y="6128"/>
                  <a:pt x="12222" y="6544"/>
                  <a:pt x="11943" y="6544"/>
                </a:cubicBezTo>
                <a:close/>
                <a:moveTo>
                  <a:pt x="10739" y="12987"/>
                </a:moveTo>
                <a:cubicBezTo>
                  <a:pt x="10068" y="12987"/>
                  <a:pt x="9525" y="11985"/>
                  <a:pt x="9525" y="10750"/>
                </a:cubicBezTo>
                <a:cubicBezTo>
                  <a:pt x="9525" y="9516"/>
                  <a:pt x="10068" y="8517"/>
                  <a:pt x="10739" y="8517"/>
                </a:cubicBezTo>
                <a:cubicBezTo>
                  <a:pt x="11409" y="8517"/>
                  <a:pt x="11953" y="9516"/>
                  <a:pt x="11953" y="10750"/>
                </a:cubicBezTo>
                <a:cubicBezTo>
                  <a:pt x="11953" y="11985"/>
                  <a:pt x="11409" y="12987"/>
                  <a:pt x="10739" y="12987"/>
                </a:cubicBezTo>
                <a:close/>
                <a:moveTo>
                  <a:pt x="7151" y="11082"/>
                </a:moveTo>
                <a:cubicBezTo>
                  <a:pt x="7151" y="11263"/>
                  <a:pt x="7072" y="11409"/>
                  <a:pt x="6975" y="11409"/>
                </a:cubicBezTo>
                <a:lnTo>
                  <a:pt x="6219" y="11409"/>
                </a:lnTo>
                <a:cubicBezTo>
                  <a:pt x="6123" y="11409"/>
                  <a:pt x="6044" y="11551"/>
                  <a:pt x="6044" y="11728"/>
                </a:cubicBezTo>
                <a:lnTo>
                  <a:pt x="6044" y="13122"/>
                </a:lnTo>
                <a:cubicBezTo>
                  <a:pt x="6044" y="13301"/>
                  <a:pt x="5964" y="13447"/>
                  <a:pt x="5869" y="13447"/>
                </a:cubicBezTo>
                <a:lnTo>
                  <a:pt x="5560" y="13447"/>
                </a:lnTo>
                <a:cubicBezTo>
                  <a:pt x="5464" y="13447"/>
                  <a:pt x="5384" y="13301"/>
                  <a:pt x="5384" y="13122"/>
                </a:cubicBezTo>
                <a:lnTo>
                  <a:pt x="5384" y="11728"/>
                </a:lnTo>
                <a:cubicBezTo>
                  <a:pt x="5384" y="11551"/>
                  <a:pt x="5306" y="11409"/>
                  <a:pt x="5210" y="11409"/>
                </a:cubicBezTo>
                <a:lnTo>
                  <a:pt x="4453" y="11409"/>
                </a:lnTo>
                <a:cubicBezTo>
                  <a:pt x="4357" y="11409"/>
                  <a:pt x="4278" y="11263"/>
                  <a:pt x="4278" y="11082"/>
                </a:cubicBezTo>
                <a:lnTo>
                  <a:pt x="4278" y="10515"/>
                </a:lnTo>
                <a:cubicBezTo>
                  <a:pt x="4278" y="10339"/>
                  <a:pt x="4357" y="10192"/>
                  <a:pt x="4453" y="10192"/>
                </a:cubicBezTo>
                <a:lnTo>
                  <a:pt x="5210" y="10192"/>
                </a:lnTo>
                <a:cubicBezTo>
                  <a:pt x="5306" y="10192"/>
                  <a:pt x="5384" y="10048"/>
                  <a:pt x="5384" y="9869"/>
                </a:cubicBezTo>
                <a:lnTo>
                  <a:pt x="5384" y="8478"/>
                </a:lnTo>
                <a:cubicBezTo>
                  <a:pt x="5384" y="8298"/>
                  <a:pt x="5464" y="8154"/>
                  <a:pt x="5560" y="8154"/>
                </a:cubicBezTo>
                <a:lnTo>
                  <a:pt x="5869" y="8154"/>
                </a:lnTo>
                <a:cubicBezTo>
                  <a:pt x="5964" y="8154"/>
                  <a:pt x="6044" y="8298"/>
                  <a:pt x="6044" y="8478"/>
                </a:cubicBezTo>
                <a:lnTo>
                  <a:pt x="6044" y="9869"/>
                </a:lnTo>
                <a:cubicBezTo>
                  <a:pt x="6044" y="10048"/>
                  <a:pt x="6123" y="10192"/>
                  <a:pt x="6219" y="10192"/>
                </a:cubicBezTo>
                <a:lnTo>
                  <a:pt x="6975" y="10192"/>
                </a:lnTo>
                <a:cubicBezTo>
                  <a:pt x="7072" y="10192"/>
                  <a:pt x="7151" y="10339"/>
                  <a:pt x="7151" y="10515"/>
                </a:cubicBezTo>
                <a:cubicBezTo>
                  <a:pt x="7151" y="10515"/>
                  <a:pt x="7151" y="11082"/>
                  <a:pt x="7151" y="11082"/>
                </a:cubicBezTo>
                <a:close/>
                <a:moveTo>
                  <a:pt x="3296" y="7440"/>
                </a:moveTo>
                <a:cubicBezTo>
                  <a:pt x="2626" y="7440"/>
                  <a:pt x="2082" y="6440"/>
                  <a:pt x="2082" y="5206"/>
                </a:cubicBezTo>
                <a:cubicBezTo>
                  <a:pt x="2082" y="3972"/>
                  <a:pt x="2626" y="2969"/>
                  <a:pt x="3296" y="2969"/>
                </a:cubicBezTo>
                <a:cubicBezTo>
                  <a:pt x="3967" y="2969"/>
                  <a:pt x="4510" y="3972"/>
                  <a:pt x="4510" y="5206"/>
                </a:cubicBezTo>
                <a:cubicBezTo>
                  <a:pt x="4510" y="6440"/>
                  <a:pt x="3967" y="7440"/>
                  <a:pt x="3296" y="7440"/>
                </a:cubicBezTo>
                <a:close/>
                <a:moveTo>
                  <a:pt x="16021" y="4086"/>
                </a:moveTo>
                <a:cubicBezTo>
                  <a:pt x="15646" y="1687"/>
                  <a:pt x="14438" y="45"/>
                  <a:pt x="13204" y="0"/>
                </a:cubicBezTo>
                <a:lnTo>
                  <a:pt x="13202" y="0"/>
                </a:lnTo>
                <a:cubicBezTo>
                  <a:pt x="13187" y="0"/>
                  <a:pt x="13174" y="0"/>
                  <a:pt x="13161" y="0"/>
                </a:cubicBezTo>
                <a:cubicBezTo>
                  <a:pt x="13156" y="0"/>
                  <a:pt x="13151" y="0"/>
                  <a:pt x="13145" y="0"/>
                </a:cubicBezTo>
                <a:cubicBezTo>
                  <a:pt x="13135" y="0"/>
                  <a:pt x="13124" y="0"/>
                  <a:pt x="13112" y="0"/>
                </a:cubicBezTo>
                <a:cubicBezTo>
                  <a:pt x="13092" y="0"/>
                  <a:pt x="13074" y="0"/>
                  <a:pt x="13055" y="3"/>
                </a:cubicBezTo>
                <a:cubicBezTo>
                  <a:pt x="13029" y="3"/>
                  <a:pt x="13002" y="3"/>
                  <a:pt x="12974" y="8"/>
                </a:cubicBezTo>
                <a:cubicBezTo>
                  <a:pt x="11112" y="162"/>
                  <a:pt x="11291" y="2249"/>
                  <a:pt x="9028" y="2381"/>
                </a:cubicBezTo>
                <a:cubicBezTo>
                  <a:pt x="9006" y="2381"/>
                  <a:pt x="8984" y="2386"/>
                  <a:pt x="8962" y="2391"/>
                </a:cubicBezTo>
                <a:cubicBezTo>
                  <a:pt x="8781" y="2409"/>
                  <a:pt x="8466" y="2371"/>
                  <a:pt x="8300" y="2381"/>
                </a:cubicBezTo>
                <a:cubicBezTo>
                  <a:pt x="6036" y="2249"/>
                  <a:pt x="6216" y="162"/>
                  <a:pt x="4353" y="8"/>
                </a:cubicBezTo>
                <a:cubicBezTo>
                  <a:pt x="4327" y="3"/>
                  <a:pt x="4299" y="3"/>
                  <a:pt x="4272" y="3"/>
                </a:cubicBezTo>
                <a:cubicBezTo>
                  <a:pt x="4254" y="0"/>
                  <a:pt x="4235" y="0"/>
                  <a:pt x="4216" y="0"/>
                </a:cubicBezTo>
                <a:cubicBezTo>
                  <a:pt x="4205" y="0"/>
                  <a:pt x="4194" y="0"/>
                  <a:pt x="4183" y="0"/>
                </a:cubicBezTo>
                <a:cubicBezTo>
                  <a:pt x="4178" y="0"/>
                  <a:pt x="4172" y="0"/>
                  <a:pt x="4167" y="0"/>
                </a:cubicBezTo>
                <a:cubicBezTo>
                  <a:pt x="4154" y="0"/>
                  <a:pt x="4140" y="0"/>
                  <a:pt x="4126" y="0"/>
                </a:cubicBezTo>
                <a:lnTo>
                  <a:pt x="4124" y="0"/>
                </a:lnTo>
                <a:cubicBezTo>
                  <a:pt x="2890" y="45"/>
                  <a:pt x="1682" y="1687"/>
                  <a:pt x="1307" y="4086"/>
                </a:cubicBezTo>
                <a:cubicBezTo>
                  <a:pt x="962" y="6105"/>
                  <a:pt x="-2136" y="21599"/>
                  <a:pt x="2630" y="20172"/>
                </a:cubicBezTo>
                <a:cubicBezTo>
                  <a:pt x="4492" y="18983"/>
                  <a:pt x="3416" y="15625"/>
                  <a:pt x="8664" y="15608"/>
                </a:cubicBezTo>
                <a:cubicBezTo>
                  <a:pt x="13912" y="15625"/>
                  <a:pt x="12835" y="18983"/>
                  <a:pt x="14698" y="20172"/>
                </a:cubicBezTo>
                <a:lnTo>
                  <a:pt x="14699" y="20172"/>
                </a:lnTo>
                <a:cubicBezTo>
                  <a:pt x="19464" y="21599"/>
                  <a:pt x="16366" y="6105"/>
                  <a:pt x="16021" y="40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34" name="AutoShape 32"/>
          <p:cNvSpPr/>
          <p:nvPr/>
        </p:nvSpPr>
        <p:spPr bwMode="auto">
          <a:xfrm>
            <a:off x="8628678" y="2175079"/>
            <a:ext cx="497434" cy="466265"/>
          </a:xfrm>
          <a:custGeom>
            <a:avLst/>
            <a:gdLst>
              <a:gd name="T0" fmla="*/ 620684 w 21405"/>
              <a:gd name="T1" fmla="*/ 581819 h 21600"/>
              <a:gd name="T2" fmla="*/ 620684 w 21405"/>
              <a:gd name="T3" fmla="*/ 581819 h 21600"/>
              <a:gd name="T4" fmla="*/ 620684 w 21405"/>
              <a:gd name="T5" fmla="*/ 581819 h 21600"/>
              <a:gd name="T6" fmla="*/ 620684 w 21405"/>
              <a:gd name="T7" fmla="*/ 5818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05" h="21600">
                <a:moveTo>
                  <a:pt x="21198" y="21482"/>
                </a:moveTo>
                <a:cubicBezTo>
                  <a:pt x="21166" y="21538"/>
                  <a:pt x="21114" y="21571"/>
                  <a:pt x="21062" y="21599"/>
                </a:cubicBezTo>
                <a:lnTo>
                  <a:pt x="415" y="21599"/>
                </a:lnTo>
                <a:cubicBezTo>
                  <a:pt x="387" y="21583"/>
                  <a:pt x="349" y="21566"/>
                  <a:pt x="326" y="21549"/>
                </a:cubicBezTo>
                <a:cubicBezTo>
                  <a:pt x="-20" y="21118"/>
                  <a:pt x="-106" y="19154"/>
                  <a:pt x="140" y="18503"/>
                </a:cubicBezTo>
                <a:cubicBezTo>
                  <a:pt x="318" y="18031"/>
                  <a:pt x="283" y="17664"/>
                  <a:pt x="516" y="17286"/>
                </a:cubicBezTo>
                <a:cubicBezTo>
                  <a:pt x="1479" y="15696"/>
                  <a:pt x="3610" y="15258"/>
                  <a:pt x="5480" y="14644"/>
                </a:cubicBezTo>
                <a:cubicBezTo>
                  <a:pt x="6336" y="14363"/>
                  <a:pt x="7166" y="14182"/>
                  <a:pt x="7935" y="13358"/>
                </a:cubicBezTo>
                <a:cubicBezTo>
                  <a:pt x="8034" y="13189"/>
                  <a:pt x="8210" y="12721"/>
                  <a:pt x="8203" y="12442"/>
                </a:cubicBezTo>
                <a:cubicBezTo>
                  <a:pt x="7705" y="11087"/>
                  <a:pt x="6874" y="10505"/>
                  <a:pt x="6610" y="9565"/>
                </a:cubicBezTo>
                <a:cubicBezTo>
                  <a:pt x="6589" y="9363"/>
                  <a:pt x="6572" y="9160"/>
                  <a:pt x="6549" y="8956"/>
                </a:cubicBezTo>
                <a:cubicBezTo>
                  <a:pt x="6377" y="8501"/>
                  <a:pt x="5799" y="8275"/>
                  <a:pt x="5609" y="7805"/>
                </a:cubicBezTo>
                <a:cubicBezTo>
                  <a:pt x="5444" y="7402"/>
                  <a:pt x="5270" y="6492"/>
                  <a:pt x="5480" y="6184"/>
                </a:cubicBezTo>
                <a:cubicBezTo>
                  <a:pt x="5665" y="6052"/>
                  <a:pt x="5758" y="6157"/>
                  <a:pt x="5859" y="5912"/>
                </a:cubicBezTo>
                <a:cubicBezTo>
                  <a:pt x="5585" y="5442"/>
                  <a:pt x="5746" y="4272"/>
                  <a:pt x="5859" y="3806"/>
                </a:cubicBezTo>
                <a:cubicBezTo>
                  <a:pt x="5859" y="3806"/>
                  <a:pt x="5800" y="2297"/>
                  <a:pt x="6857" y="1245"/>
                </a:cubicBezTo>
                <a:cubicBezTo>
                  <a:pt x="6860" y="1237"/>
                  <a:pt x="6871" y="1230"/>
                  <a:pt x="6874" y="1222"/>
                </a:cubicBezTo>
                <a:cubicBezTo>
                  <a:pt x="7008" y="1095"/>
                  <a:pt x="7145" y="975"/>
                  <a:pt x="7316" y="866"/>
                </a:cubicBezTo>
                <a:cubicBezTo>
                  <a:pt x="8074" y="335"/>
                  <a:pt x="9138" y="0"/>
                  <a:pt x="10314" y="0"/>
                </a:cubicBezTo>
                <a:cubicBezTo>
                  <a:pt x="12341" y="0"/>
                  <a:pt x="14041" y="990"/>
                  <a:pt x="14405" y="2285"/>
                </a:cubicBezTo>
                <a:cubicBezTo>
                  <a:pt x="14898" y="3545"/>
                  <a:pt x="14801" y="6112"/>
                  <a:pt x="14801" y="6112"/>
                </a:cubicBezTo>
                <a:cubicBezTo>
                  <a:pt x="15240" y="6071"/>
                  <a:pt x="15222" y="6386"/>
                  <a:pt x="15183" y="6994"/>
                </a:cubicBezTo>
                <a:cubicBezTo>
                  <a:pt x="14992" y="7309"/>
                  <a:pt x="15055" y="7839"/>
                  <a:pt x="14864" y="8144"/>
                </a:cubicBezTo>
                <a:cubicBezTo>
                  <a:pt x="14703" y="8408"/>
                  <a:pt x="14255" y="8565"/>
                  <a:pt x="14111" y="8820"/>
                </a:cubicBezTo>
                <a:cubicBezTo>
                  <a:pt x="14093" y="8999"/>
                  <a:pt x="14073" y="9179"/>
                  <a:pt x="14048" y="9363"/>
                </a:cubicBezTo>
                <a:cubicBezTo>
                  <a:pt x="13935" y="9767"/>
                  <a:pt x="13834" y="10235"/>
                  <a:pt x="13671" y="10647"/>
                </a:cubicBezTo>
                <a:cubicBezTo>
                  <a:pt x="13477" y="11160"/>
                  <a:pt x="12924" y="11856"/>
                  <a:pt x="12792" y="12276"/>
                </a:cubicBezTo>
                <a:cubicBezTo>
                  <a:pt x="12600" y="12881"/>
                  <a:pt x="13532" y="13704"/>
                  <a:pt x="13779" y="13897"/>
                </a:cubicBezTo>
                <a:cubicBezTo>
                  <a:pt x="14484" y="14455"/>
                  <a:pt x="15549" y="14455"/>
                  <a:pt x="16483" y="14777"/>
                </a:cubicBezTo>
                <a:cubicBezTo>
                  <a:pt x="18635" y="15522"/>
                  <a:pt x="20593" y="16007"/>
                  <a:pt x="21261" y="18368"/>
                </a:cubicBezTo>
                <a:cubicBezTo>
                  <a:pt x="21432" y="18969"/>
                  <a:pt x="21493" y="20965"/>
                  <a:pt x="21198" y="21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35" name="AutoShape 33"/>
          <p:cNvSpPr/>
          <p:nvPr/>
        </p:nvSpPr>
        <p:spPr bwMode="auto">
          <a:xfrm>
            <a:off x="10622143" y="2457509"/>
            <a:ext cx="403290" cy="367669"/>
          </a:xfrm>
          <a:custGeom>
            <a:avLst/>
            <a:gdLst>
              <a:gd name="T0" fmla="*/ 503214 w 21405"/>
              <a:gd name="T1" fmla="*/ 466995 h 21354"/>
              <a:gd name="T2" fmla="*/ 503214 w 21405"/>
              <a:gd name="T3" fmla="*/ 466995 h 21354"/>
              <a:gd name="T4" fmla="*/ 503214 w 21405"/>
              <a:gd name="T5" fmla="*/ 466995 h 21354"/>
              <a:gd name="T6" fmla="*/ 503214 w 21405"/>
              <a:gd name="T7" fmla="*/ 466995 h 2135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405" h="21354">
                <a:moveTo>
                  <a:pt x="14424" y="10166"/>
                </a:moveTo>
                <a:cubicBezTo>
                  <a:pt x="14421" y="10170"/>
                  <a:pt x="14419" y="10176"/>
                  <a:pt x="14416" y="10178"/>
                </a:cubicBezTo>
                <a:cubicBezTo>
                  <a:pt x="15181" y="10077"/>
                  <a:pt x="15886" y="10185"/>
                  <a:pt x="16415" y="10486"/>
                </a:cubicBezTo>
                <a:cubicBezTo>
                  <a:pt x="16750" y="10675"/>
                  <a:pt x="17023" y="10929"/>
                  <a:pt x="17234" y="11259"/>
                </a:cubicBezTo>
                <a:cubicBezTo>
                  <a:pt x="17748" y="12071"/>
                  <a:pt x="17748" y="13239"/>
                  <a:pt x="17190" y="14452"/>
                </a:cubicBezTo>
                <a:cubicBezTo>
                  <a:pt x="17165" y="14503"/>
                  <a:pt x="17139" y="14559"/>
                  <a:pt x="17109" y="14616"/>
                </a:cubicBezTo>
                <a:lnTo>
                  <a:pt x="17067" y="14703"/>
                </a:lnTo>
                <a:cubicBezTo>
                  <a:pt x="17028" y="14775"/>
                  <a:pt x="16988" y="14853"/>
                  <a:pt x="16954" y="14933"/>
                </a:cubicBezTo>
                <a:cubicBezTo>
                  <a:pt x="16460" y="15989"/>
                  <a:pt x="16247" y="17163"/>
                  <a:pt x="16481" y="18287"/>
                </a:cubicBezTo>
                <a:cubicBezTo>
                  <a:pt x="16714" y="19441"/>
                  <a:pt x="17405" y="20345"/>
                  <a:pt x="18313" y="20843"/>
                </a:cubicBezTo>
                <a:cubicBezTo>
                  <a:pt x="19036" y="21245"/>
                  <a:pt x="19888" y="21409"/>
                  <a:pt x="20788" y="21338"/>
                </a:cubicBezTo>
                <a:cubicBezTo>
                  <a:pt x="21028" y="21318"/>
                  <a:pt x="21229" y="21160"/>
                  <a:pt x="21331" y="20943"/>
                </a:cubicBezTo>
                <a:cubicBezTo>
                  <a:pt x="21384" y="20827"/>
                  <a:pt x="21413" y="20698"/>
                  <a:pt x="21402" y="20559"/>
                </a:cubicBezTo>
                <a:cubicBezTo>
                  <a:pt x="21376" y="20159"/>
                  <a:pt x="21057" y="19860"/>
                  <a:pt x="20690" y="19888"/>
                </a:cubicBezTo>
                <a:cubicBezTo>
                  <a:pt x="19999" y="19945"/>
                  <a:pt x="19388" y="19812"/>
                  <a:pt x="18913" y="19550"/>
                </a:cubicBezTo>
                <a:cubicBezTo>
                  <a:pt x="18321" y="19211"/>
                  <a:pt x="17932" y="18700"/>
                  <a:pt x="17776" y="17967"/>
                </a:cubicBezTo>
                <a:cubicBezTo>
                  <a:pt x="17627" y="17251"/>
                  <a:pt x="17750" y="16417"/>
                  <a:pt x="18135" y="15593"/>
                </a:cubicBezTo>
                <a:cubicBezTo>
                  <a:pt x="18163" y="15532"/>
                  <a:pt x="18191" y="15473"/>
                  <a:pt x="18222" y="15414"/>
                </a:cubicBezTo>
                <a:lnTo>
                  <a:pt x="18274" y="15315"/>
                </a:lnTo>
                <a:cubicBezTo>
                  <a:pt x="18308" y="15246"/>
                  <a:pt x="18339" y="15181"/>
                  <a:pt x="18372" y="15112"/>
                </a:cubicBezTo>
                <a:cubicBezTo>
                  <a:pt x="19089" y="13580"/>
                  <a:pt x="19190" y="11812"/>
                  <a:pt x="18326" y="10434"/>
                </a:cubicBezTo>
                <a:cubicBezTo>
                  <a:pt x="17985" y="9898"/>
                  <a:pt x="17533" y="9479"/>
                  <a:pt x="17015" y="9191"/>
                </a:cubicBezTo>
                <a:cubicBezTo>
                  <a:pt x="16373" y="8838"/>
                  <a:pt x="15646" y="8672"/>
                  <a:pt x="14886" y="8680"/>
                </a:cubicBezTo>
                <a:cubicBezTo>
                  <a:pt x="14798" y="9186"/>
                  <a:pt x="14648" y="9687"/>
                  <a:pt x="14424" y="10166"/>
                </a:cubicBezTo>
                <a:close/>
                <a:moveTo>
                  <a:pt x="7944" y="607"/>
                </a:moveTo>
                <a:lnTo>
                  <a:pt x="3347" y="10477"/>
                </a:lnTo>
                <a:lnTo>
                  <a:pt x="6409" y="12184"/>
                </a:lnTo>
                <a:lnTo>
                  <a:pt x="6425" y="12153"/>
                </a:lnTo>
                <a:cubicBezTo>
                  <a:pt x="6580" y="12263"/>
                  <a:pt x="6742" y="12370"/>
                  <a:pt x="6910" y="12463"/>
                </a:cubicBezTo>
                <a:cubicBezTo>
                  <a:pt x="9393" y="13847"/>
                  <a:pt x="12456" y="12755"/>
                  <a:pt x="13720" y="10041"/>
                </a:cubicBezTo>
                <a:cubicBezTo>
                  <a:pt x="14983" y="7328"/>
                  <a:pt x="13988" y="3975"/>
                  <a:pt x="11507" y="2593"/>
                </a:cubicBezTo>
                <a:cubicBezTo>
                  <a:pt x="11337" y="2497"/>
                  <a:pt x="11164" y="2416"/>
                  <a:pt x="10992" y="2345"/>
                </a:cubicBezTo>
                <a:lnTo>
                  <a:pt x="11007" y="2313"/>
                </a:lnTo>
                <a:cubicBezTo>
                  <a:pt x="11007" y="2313"/>
                  <a:pt x="7944" y="607"/>
                  <a:pt x="7944" y="607"/>
                </a:cubicBezTo>
                <a:close/>
                <a:moveTo>
                  <a:pt x="4176" y="195"/>
                </a:moveTo>
                <a:cubicBezTo>
                  <a:pt x="3485" y="-191"/>
                  <a:pt x="2675" y="14"/>
                  <a:pt x="2378" y="652"/>
                </a:cubicBezTo>
                <a:cubicBezTo>
                  <a:pt x="2084" y="1289"/>
                  <a:pt x="2404" y="2124"/>
                  <a:pt x="3098" y="2511"/>
                </a:cubicBezTo>
                <a:lnTo>
                  <a:pt x="5766" y="3996"/>
                </a:lnTo>
                <a:lnTo>
                  <a:pt x="6845" y="1682"/>
                </a:lnTo>
                <a:cubicBezTo>
                  <a:pt x="6845" y="1682"/>
                  <a:pt x="4176" y="195"/>
                  <a:pt x="4176" y="195"/>
                </a:cubicBezTo>
                <a:close/>
                <a:moveTo>
                  <a:pt x="1907" y="5070"/>
                </a:moveTo>
                <a:cubicBezTo>
                  <a:pt x="1213" y="4686"/>
                  <a:pt x="406" y="4889"/>
                  <a:pt x="109" y="5527"/>
                </a:cubicBezTo>
                <a:cubicBezTo>
                  <a:pt x="-187" y="6163"/>
                  <a:pt x="136" y="7001"/>
                  <a:pt x="829" y="7386"/>
                </a:cubicBezTo>
                <a:lnTo>
                  <a:pt x="3495" y="8872"/>
                </a:lnTo>
                <a:lnTo>
                  <a:pt x="4574" y="6556"/>
                </a:lnTo>
                <a:cubicBezTo>
                  <a:pt x="4574" y="6556"/>
                  <a:pt x="1907" y="5070"/>
                  <a:pt x="1907" y="50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36" name="AutoShape 34"/>
          <p:cNvSpPr/>
          <p:nvPr/>
        </p:nvSpPr>
        <p:spPr bwMode="auto">
          <a:xfrm>
            <a:off x="10014382" y="3775037"/>
            <a:ext cx="248717" cy="323778"/>
          </a:xfrm>
          <a:custGeom>
            <a:avLst/>
            <a:gdLst>
              <a:gd name="T0" fmla="*/ 310356 w 20814"/>
              <a:gd name="T1" fmla="*/ 404018 h 21600"/>
              <a:gd name="T2" fmla="*/ 310356 w 20814"/>
              <a:gd name="T3" fmla="*/ 404018 h 21600"/>
              <a:gd name="T4" fmla="*/ 310356 w 20814"/>
              <a:gd name="T5" fmla="*/ 404018 h 21600"/>
              <a:gd name="T6" fmla="*/ 310356 w 20814"/>
              <a:gd name="T7" fmla="*/ 40401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14" h="21600">
                <a:moveTo>
                  <a:pt x="20814" y="11418"/>
                </a:moveTo>
                <a:cubicBezTo>
                  <a:pt x="20818" y="6383"/>
                  <a:pt x="16970" y="2035"/>
                  <a:pt x="11393" y="0"/>
                </a:cubicBezTo>
                <a:cubicBezTo>
                  <a:pt x="8588" y="2306"/>
                  <a:pt x="6772" y="5324"/>
                  <a:pt x="6444" y="8654"/>
                </a:cubicBezTo>
                <a:cubicBezTo>
                  <a:pt x="7997" y="9417"/>
                  <a:pt x="9391" y="10393"/>
                  <a:pt x="10552" y="11547"/>
                </a:cubicBezTo>
                <a:cubicBezTo>
                  <a:pt x="12426" y="13420"/>
                  <a:pt x="13535" y="15609"/>
                  <a:pt x="13801" y="17851"/>
                </a:cubicBezTo>
                <a:cubicBezTo>
                  <a:pt x="14408" y="12435"/>
                  <a:pt x="13588" y="6706"/>
                  <a:pt x="13588" y="6706"/>
                </a:cubicBezTo>
                <a:cubicBezTo>
                  <a:pt x="15090" y="13489"/>
                  <a:pt x="15676" y="17755"/>
                  <a:pt x="15833" y="20439"/>
                </a:cubicBezTo>
                <a:cubicBezTo>
                  <a:pt x="18901" y="18148"/>
                  <a:pt x="20810" y="14954"/>
                  <a:pt x="20814" y="11418"/>
                </a:cubicBezTo>
                <a:close/>
                <a:moveTo>
                  <a:pt x="1138" y="7601"/>
                </a:moveTo>
                <a:cubicBezTo>
                  <a:pt x="-781" y="10697"/>
                  <a:pt x="-301" y="14639"/>
                  <a:pt x="2791" y="17722"/>
                </a:cubicBezTo>
                <a:cubicBezTo>
                  <a:pt x="4963" y="19886"/>
                  <a:pt x="8007" y="21211"/>
                  <a:pt x="11156" y="21599"/>
                </a:cubicBezTo>
                <a:cubicBezTo>
                  <a:pt x="9600" y="19902"/>
                  <a:pt x="7312" y="17092"/>
                  <a:pt x="4004" y="12437"/>
                </a:cubicBezTo>
                <a:cubicBezTo>
                  <a:pt x="4004" y="12437"/>
                  <a:pt x="8306" y="17778"/>
                  <a:pt x="12842" y="20996"/>
                </a:cubicBezTo>
                <a:cubicBezTo>
                  <a:pt x="13624" y="17985"/>
                  <a:pt x="12700" y="14644"/>
                  <a:pt x="9951" y="11899"/>
                </a:cubicBezTo>
                <a:cubicBezTo>
                  <a:pt x="7640" y="9597"/>
                  <a:pt x="4465" y="8134"/>
                  <a:pt x="1138" y="7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37" name="AutoShape 35"/>
          <p:cNvSpPr/>
          <p:nvPr/>
        </p:nvSpPr>
        <p:spPr bwMode="auto">
          <a:xfrm>
            <a:off x="6656536" y="3879418"/>
            <a:ext cx="402655" cy="382935"/>
          </a:xfrm>
          <a:custGeom>
            <a:avLst/>
            <a:gdLst>
              <a:gd name="T0" fmla="*/ 502444 w 21600"/>
              <a:gd name="T1" fmla="*/ 477838 h 21600"/>
              <a:gd name="T2" fmla="*/ 502444 w 21600"/>
              <a:gd name="T3" fmla="*/ 477838 h 21600"/>
              <a:gd name="T4" fmla="*/ 502444 w 21600"/>
              <a:gd name="T5" fmla="*/ 477838 h 21600"/>
              <a:gd name="T6" fmla="*/ 502444 w 21600"/>
              <a:gd name="T7" fmla="*/ 4778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122" y="13771"/>
                </a:moveTo>
                <a:lnTo>
                  <a:pt x="17543" y="19386"/>
                </a:lnTo>
                <a:cubicBezTo>
                  <a:pt x="17504" y="19768"/>
                  <a:pt x="17183" y="20039"/>
                  <a:pt x="16821" y="20000"/>
                </a:cubicBezTo>
                <a:cubicBezTo>
                  <a:pt x="16781" y="19995"/>
                  <a:pt x="16740" y="19984"/>
                  <a:pt x="16702" y="19972"/>
                </a:cubicBezTo>
                <a:cubicBezTo>
                  <a:pt x="16687" y="19969"/>
                  <a:pt x="16674" y="19960"/>
                  <a:pt x="16661" y="19956"/>
                </a:cubicBezTo>
                <a:cubicBezTo>
                  <a:pt x="16639" y="19945"/>
                  <a:pt x="16614" y="19937"/>
                  <a:pt x="16592" y="19924"/>
                </a:cubicBezTo>
                <a:cubicBezTo>
                  <a:pt x="16573" y="19916"/>
                  <a:pt x="16559" y="19905"/>
                  <a:pt x="16546" y="19895"/>
                </a:cubicBezTo>
                <a:cubicBezTo>
                  <a:pt x="16529" y="19885"/>
                  <a:pt x="16511" y="19872"/>
                  <a:pt x="16498" y="19862"/>
                </a:cubicBezTo>
                <a:cubicBezTo>
                  <a:pt x="16480" y="19846"/>
                  <a:pt x="16463" y="19833"/>
                  <a:pt x="16449" y="19819"/>
                </a:cubicBezTo>
                <a:cubicBezTo>
                  <a:pt x="16437" y="19807"/>
                  <a:pt x="16427" y="19797"/>
                  <a:pt x="16417" y="19784"/>
                </a:cubicBezTo>
                <a:cubicBezTo>
                  <a:pt x="16399" y="19765"/>
                  <a:pt x="16382" y="19745"/>
                  <a:pt x="16369" y="19726"/>
                </a:cubicBezTo>
                <a:cubicBezTo>
                  <a:pt x="16365" y="19723"/>
                  <a:pt x="16363" y="19720"/>
                  <a:pt x="16361" y="19715"/>
                </a:cubicBezTo>
                <a:cubicBezTo>
                  <a:pt x="16303" y="19629"/>
                  <a:pt x="16264" y="19528"/>
                  <a:pt x="16244" y="19422"/>
                </a:cubicBezTo>
                <a:cubicBezTo>
                  <a:pt x="16238" y="19363"/>
                  <a:pt x="16233" y="19302"/>
                  <a:pt x="16240" y="19238"/>
                </a:cubicBezTo>
                <a:lnTo>
                  <a:pt x="16826" y="13568"/>
                </a:lnTo>
                <a:cubicBezTo>
                  <a:pt x="16826" y="13565"/>
                  <a:pt x="16826" y="13565"/>
                  <a:pt x="16826" y="13565"/>
                </a:cubicBezTo>
                <a:cubicBezTo>
                  <a:pt x="16831" y="13517"/>
                  <a:pt x="16840" y="13472"/>
                  <a:pt x="16855" y="13429"/>
                </a:cubicBezTo>
                <a:cubicBezTo>
                  <a:pt x="16855" y="13423"/>
                  <a:pt x="16858" y="13420"/>
                  <a:pt x="16860" y="13413"/>
                </a:cubicBezTo>
                <a:cubicBezTo>
                  <a:pt x="16874" y="13377"/>
                  <a:pt x="16887" y="13339"/>
                  <a:pt x="16905" y="13306"/>
                </a:cubicBezTo>
                <a:cubicBezTo>
                  <a:pt x="16911" y="13293"/>
                  <a:pt x="16921" y="13285"/>
                  <a:pt x="16928" y="13275"/>
                </a:cubicBezTo>
                <a:cubicBezTo>
                  <a:pt x="16945" y="13248"/>
                  <a:pt x="16958" y="13221"/>
                  <a:pt x="16977" y="13196"/>
                </a:cubicBezTo>
                <a:cubicBezTo>
                  <a:pt x="16987" y="13185"/>
                  <a:pt x="17001" y="13173"/>
                  <a:pt x="17012" y="13160"/>
                </a:cubicBezTo>
                <a:cubicBezTo>
                  <a:pt x="17030" y="13144"/>
                  <a:pt x="17048" y="13122"/>
                  <a:pt x="17068" y="13105"/>
                </a:cubicBezTo>
                <a:cubicBezTo>
                  <a:pt x="17082" y="13093"/>
                  <a:pt x="17099" y="13084"/>
                  <a:pt x="17113" y="13074"/>
                </a:cubicBezTo>
                <a:cubicBezTo>
                  <a:pt x="17132" y="13058"/>
                  <a:pt x="17152" y="13044"/>
                  <a:pt x="17172" y="13034"/>
                </a:cubicBezTo>
                <a:cubicBezTo>
                  <a:pt x="17189" y="13024"/>
                  <a:pt x="17206" y="13019"/>
                  <a:pt x="17223" y="13011"/>
                </a:cubicBezTo>
                <a:cubicBezTo>
                  <a:pt x="17245" y="13001"/>
                  <a:pt x="17266" y="12988"/>
                  <a:pt x="17290" y="12982"/>
                </a:cubicBezTo>
                <a:cubicBezTo>
                  <a:pt x="17306" y="12979"/>
                  <a:pt x="17321" y="12975"/>
                  <a:pt x="17337" y="12972"/>
                </a:cubicBezTo>
                <a:cubicBezTo>
                  <a:pt x="17360" y="12966"/>
                  <a:pt x="17390" y="12959"/>
                  <a:pt x="17417" y="12956"/>
                </a:cubicBezTo>
                <a:cubicBezTo>
                  <a:pt x="17458" y="12953"/>
                  <a:pt x="17504" y="12953"/>
                  <a:pt x="17547" y="12956"/>
                </a:cubicBezTo>
                <a:cubicBezTo>
                  <a:pt x="17591" y="12962"/>
                  <a:pt x="17630" y="12972"/>
                  <a:pt x="17666" y="12984"/>
                </a:cubicBezTo>
                <a:cubicBezTo>
                  <a:pt x="17677" y="12988"/>
                  <a:pt x="17686" y="12988"/>
                  <a:pt x="17695" y="12995"/>
                </a:cubicBezTo>
                <a:cubicBezTo>
                  <a:pt x="17699" y="12997"/>
                  <a:pt x="17706" y="12998"/>
                  <a:pt x="17708" y="13001"/>
                </a:cubicBezTo>
                <a:cubicBezTo>
                  <a:pt x="17730" y="13011"/>
                  <a:pt x="17753" y="13019"/>
                  <a:pt x="17775" y="13031"/>
                </a:cubicBezTo>
                <a:cubicBezTo>
                  <a:pt x="17785" y="13035"/>
                  <a:pt x="17793" y="13044"/>
                  <a:pt x="17804" y="13047"/>
                </a:cubicBezTo>
                <a:cubicBezTo>
                  <a:pt x="17811" y="13054"/>
                  <a:pt x="17818" y="13057"/>
                  <a:pt x="17826" y="13060"/>
                </a:cubicBezTo>
                <a:cubicBezTo>
                  <a:pt x="17839" y="13070"/>
                  <a:pt x="17852" y="13083"/>
                  <a:pt x="17866" y="13091"/>
                </a:cubicBezTo>
                <a:cubicBezTo>
                  <a:pt x="17877" y="13099"/>
                  <a:pt x="17885" y="13107"/>
                  <a:pt x="17897" y="13115"/>
                </a:cubicBezTo>
                <a:cubicBezTo>
                  <a:pt x="17906" y="13124"/>
                  <a:pt x="17914" y="13131"/>
                  <a:pt x="17923" y="13141"/>
                </a:cubicBezTo>
                <a:cubicBezTo>
                  <a:pt x="17926" y="13144"/>
                  <a:pt x="17928" y="13144"/>
                  <a:pt x="17930" y="13147"/>
                </a:cubicBezTo>
                <a:cubicBezTo>
                  <a:pt x="17944" y="13163"/>
                  <a:pt x="17960" y="13180"/>
                  <a:pt x="17973" y="13196"/>
                </a:cubicBezTo>
                <a:cubicBezTo>
                  <a:pt x="17980" y="13206"/>
                  <a:pt x="17986" y="13212"/>
                  <a:pt x="17990" y="13217"/>
                </a:cubicBezTo>
                <a:cubicBezTo>
                  <a:pt x="18008" y="13239"/>
                  <a:pt x="18022" y="13267"/>
                  <a:pt x="18034" y="13288"/>
                </a:cubicBezTo>
                <a:cubicBezTo>
                  <a:pt x="18040" y="13293"/>
                  <a:pt x="18043" y="13300"/>
                  <a:pt x="18044" y="13306"/>
                </a:cubicBezTo>
                <a:cubicBezTo>
                  <a:pt x="18058" y="13330"/>
                  <a:pt x="18074" y="13358"/>
                  <a:pt x="18082" y="13387"/>
                </a:cubicBezTo>
                <a:cubicBezTo>
                  <a:pt x="18084" y="13392"/>
                  <a:pt x="18088" y="13397"/>
                  <a:pt x="18088" y="13400"/>
                </a:cubicBezTo>
                <a:cubicBezTo>
                  <a:pt x="18098" y="13429"/>
                  <a:pt x="18107" y="13462"/>
                  <a:pt x="18115" y="13492"/>
                </a:cubicBezTo>
                <a:cubicBezTo>
                  <a:pt x="18118" y="13514"/>
                  <a:pt x="18124" y="13537"/>
                  <a:pt x="18127" y="13559"/>
                </a:cubicBezTo>
                <a:cubicBezTo>
                  <a:pt x="18132" y="13611"/>
                  <a:pt x="18136" y="13663"/>
                  <a:pt x="18129" y="13718"/>
                </a:cubicBezTo>
                <a:cubicBezTo>
                  <a:pt x="18129" y="13718"/>
                  <a:pt x="18122" y="13771"/>
                  <a:pt x="18122" y="13771"/>
                </a:cubicBezTo>
                <a:close/>
                <a:moveTo>
                  <a:pt x="14602" y="13805"/>
                </a:moveTo>
                <a:cubicBezTo>
                  <a:pt x="14602" y="13802"/>
                  <a:pt x="14602" y="13802"/>
                  <a:pt x="14602" y="13802"/>
                </a:cubicBezTo>
                <a:lnTo>
                  <a:pt x="14366" y="19373"/>
                </a:lnTo>
                <a:cubicBezTo>
                  <a:pt x="14349" y="19752"/>
                  <a:pt x="14043" y="20046"/>
                  <a:pt x="13680" y="20031"/>
                </a:cubicBezTo>
                <a:cubicBezTo>
                  <a:pt x="13635" y="20027"/>
                  <a:pt x="13594" y="20021"/>
                  <a:pt x="13554" y="20011"/>
                </a:cubicBezTo>
                <a:cubicBezTo>
                  <a:pt x="13539" y="20007"/>
                  <a:pt x="13522" y="20000"/>
                  <a:pt x="13506" y="19995"/>
                </a:cubicBezTo>
                <a:cubicBezTo>
                  <a:pt x="13484" y="19984"/>
                  <a:pt x="13462" y="19979"/>
                  <a:pt x="13439" y="19969"/>
                </a:cubicBezTo>
                <a:cubicBezTo>
                  <a:pt x="13422" y="19960"/>
                  <a:pt x="13402" y="19947"/>
                  <a:pt x="13384" y="19937"/>
                </a:cubicBezTo>
                <a:cubicBezTo>
                  <a:pt x="13369" y="19927"/>
                  <a:pt x="13352" y="19918"/>
                  <a:pt x="13338" y="19905"/>
                </a:cubicBezTo>
                <a:cubicBezTo>
                  <a:pt x="13317" y="19893"/>
                  <a:pt x="13298" y="19877"/>
                  <a:pt x="13281" y="19859"/>
                </a:cubicBezTo>
                <a:cubicBezTo>
                  <a:pt x="13271" y="19849"/>
                  <a:pt x="13259" y="19840"/>
                  <a:pt x="13248" y="19830"/>
                </a:cubicBezTo>
                <a:cubicBezTo>
                  <a:pt x="13231" y="19810"/>
                  <a:pt x="13211" y="19788"/>
                  <a:pt x="13194" y="19765"/>
                </a:cubicBezTo>
                <a:cubicBezTo>
                  <a:pt x="13188" y="19755"/>
                  <a:pt x="13183" y="19749"/>
                  <a:pt x="13176" y="19739"/>
                </a:cubicBezTo>
                <a:cubicBezTo>
                  <a:pt x="13159" y="19713"/>
                  <a:pt x="13144" y="19686"/>
                  <a:pt x="13128" y="19656"/>
                </a:cubicBezTo>
                <a:cubicBezTo>
                  <a:pt x="13124" y="19650"/>
                  <a:pt x="13121" y="19642"/>
                  <a:pt x="13120" y="19639"/>
                </a:cubicBezTo>
                <a:cubicBezTo>
                  <a:pt x="13106" y="19606"/>
                  <a:pt x="13094" y="19574"/>
                  <a:pt x="13083" y="19541"/>
                </a:cubicBezTo>
                <a:cubicBezTo>
                  <a:pt x="13082" y="19535"/>
                  <a:pt x="13082" y="19528"/>
                  <a:pt x="13080" y="19522"/>
                </a:cubicBezTo>
                <a:cubicBezTo>
                  <a:pt x="13071" y="19490"/>
                  <a:pt x="13063" y="19454"/>
                  <a:pt x="13060" y="19415"/>
                </a:cubicBezTo>
                <a:cubicBezTo>
                  <a:pt x="13056" y="19383"/>
                  <a:pt x="13050" y="19347"/>
                  <a:pt x="13054" y="19311"/>
                </a:cubicBezTo>
                <a:lnTo>
                  <a:pt x="13063" y="19096"/>
                </a:lnTo>
                <a:lnTo>
                  <a:pt x="13297" y="13613"/>
                </a:lnTo>
                <a:cubicBezTo>
                  <a:pt x="13298" y="13594"/>
                  <a:pt x="13302" y="13578"/>
                  <a:pt x="13304" y="13557"/>
                </a:cubicBezTo>
                <a:cubicBezTo>
                  <a:pt x="13307" y="13517"/>
                  <a:pt x="13315" y="13475"/>
                  <a:pt x="13328" y="13439"/>
                </a:cubicBezTo>
                <a:cubicBezTo>
                  <a:pt x="13328" y="13436"/>
                  <a:pt x="13329" y="13436"/>
                  <a:pt x="13329" y="13433"/>
                </a:cubicBezTo>
                <a:cubicBezTo>
                  <a:pt x="13343" y="13394"/>
                  <a:pt x="13355" y="13355"/>
                  <a:pt x="13375" y="13319"/>
                </a:cubicBezTo>
                <a:cubicBezTo>
                  <a:pt x="13375" y="13316"/>
                  <a:pt x="13378" y="13314"/>
                  <a:pt x="13378" y="13314"/>
                </a:cubicBezTo>
                <a:cubicBezTo>
                  <a:pt x="13396" y="13280"/>
                  <a:pt x="13417" y="13245"/>
                  <a:pt x="13441" y="13215"/>
                </a:cubicBezTo>
                <a:cubicBezTo>
                  <a:pt x="13445" y="13209"/>
                  <a:pt x="13448" y="13206"/>
                  <a:pt x="13452" y="13202"/>
                </a:cubicBezTo>
                <a:cubicBezTo>
                  <a:pt x="13473" y="13173"/>
                  <a:pt x="13498" y="13147"/>
                  <a:pt x="13522" y="13124"/>
                </a:cubicBezTo>
                <a:cubicBezTo>
                  <a:pt x="13530" y="13115"/>
                  <a:pt x="13541" y="13111"/>
                  <a:pt x="13546" y="13102"/>
                </a:cubicBezTo>
                <a:cubicBezTo>
                  <a:pt x="13570" y="13084"/>
                  <a:pt x="13594" y="13067"/>
                  <a:pt x="13620" y="13050"/>
                </a:cubicBezTo>
                <a:cubicBezTo>
                  <a:pt x="13633" y="13041"/>
                  <a:pt x="13650" y="13034"/>
                  <a:pt x="13666" y="13026"/>
                </a:cubicBezTo>
                <a:cubicBezTo>
                  <a:pt x="13685" y="13015"/>
                  <a:pt x="13707" y="13001"/>
                  <a:pt x="13730" y="12995"/>
                </a:cubicBezTo>
                <a:cubicBezTo>
                  <a:pt x="13754" y="12987"/>
                  <a:pt x="13780" y="12979"/>
                  <a:pt x="13804" y="12972"/>
                </a:cubicBezTo>
                <a:cubicBezTo>
                  <a:pt x="13819" y="12972"/>
                  <a:pt x="13834" y="12964"/>
                  <a:pt x="13850" y="12962"/>
                </a:cubicBezTo>
                <a:cubicBezTo>
                  <a:pt x="13891" y="12956"/>
                  <a:pt x="13936" y="12953"/>
                  <a:pt x="13979" y="12956"/>
                </a:cubicBezTo>
                <a:cubicBezTo>
                  <a:pt x="14022" y="12956"/>
                  <a:pt x="14063" y="12962"/>
                  <a:pt x="14103" y="12972"/>
                </a:cubicBezTo>
                <a:cubicBezTo>
                  <a:pt x="14113" y="12975"/>
                  <a:pt x="14123" y="12979"/>
                  <a:pt x="14132" y="12982"/>
                </a:cubicBezTo>
                <a:cubicBezTo>
                  <a:pt x="14139" y="12984"/>
                  <a:pt x="14144" y="12988"/>
                  <a:pt x="14150" y="12988"/>
                </a:cubicBezTo>
                <a:cubicBezTo>
                  <a:pt x="14173" y="12997"/>
                  <a:pt x="14196" y="13005"/>
                  <a:pt x="14218" y="13015"/>
                </a:cubicBezTo>
                <a:cubicBezTo>
                  <a:pt x="14226" y="13019"/>
                  <a:pt x="14234" y="13024"/>
                  <a:pt x="14239" y="13028"/>
                </a:cubicBezTo>
                <a:cubicBezTo>
                  <a:pt x="14253" y="13034"/>
                  <a:pt x="14261" y="13037"/>
                  <a:pt x="14273" y="13044"/>
                </a:cubicBezTo>
                <a:cubicBezTo>
                  <a:pt x="14287" y="13055"/>
                  <a:pt x="14306" y="13063"/>
                  <a:pt x="14323" y="13076"/>
                </a:cubicBezTo>
                <a:cubicBezTo>
                  <a:pt x="14327" y="13080"/>
                  <a:pt x="14330" y="13083"/>
                  <a:pt x="14333" y="13086"/>
                </a:cubicBezTo>
                <a:cubicBezTo>
                  <a:pt x="14349" y="13097"/>
                  <a:pt x="14362" y="13109"/>
                  <a:pt x="14374" y="13122"/>
                </a:cubicBezTo>
                <a:cubicBezTo>
                  <a:pt x="14388" y="13131"/>
                  <a:pt x="14398" y="13144"/>
                  <a:pt x="14412" y="13154"/>
                </a:cubicBezTo>
                <a:cubicBezTo>
                  <a:pt x="14414" y="13154"/>
                  <a:pt x="14414" y="13157"/>
                  <a:pt x="14414" y="13160"/>
                </a:cubicBezTo>
                <a:cubicBezTo>
                  <a:pt x="14431" y="13178"/>
                  <a:pt x="14447" y="13193"/>
                  <a:pt x="14461" y="13215"/>
                </a:cubicBezTo>
                <a:cubicBezTo>
                  <a:pt x="14469" y="13225"/>
                  <a:pt x="14478" y="13235"/>
                  <a:pt x="14484" y="13245"/>
                </a:cubicBezTo>
                <a:cubicBezTo>
                  <a:pt x="14501" y="13271"/>
                  <a:pt x="14514" y="13295"/>
                  <a:pt x="14529" y="13322"/>
                </a:cubicBezTo>
                <a:cubicBezTo>
                  <a:pt x="14532" y="13330"/>
                  <a:pt x="14536" y="13339"/>
                  <a:pt x="14542" y="13348"/>
                </a:cubicBezTo>
                <a:cubicBezTo>
                  <a:pt x="14553" y="13377"/>
                  <a:pt x="14567" y="13408"/>
                  <a:pt x="14575" y="13439"/>
                </a:cubicBezTo>
                <a:cubicBezTo>
                  <a:pt x="14579" y="13444"/>
                  <a:pt x="14579" y="13449"/>
                  <a:pt x="14581" y="13455"/>
                </a:cubicBezTo>
                <a:cubicBezTo>
                  <a:pt x="14589" y="13492"/>
                  <a:pt x="14596" y="13527"/>
                  <a:pt x="14602" y="13565"/>
                </a:cubicBezTo>
                <a:cubicBezTo>
                  <a:pt x="14605" y="13601"/>
                  <a:pt x="14608" y="13637"/>
                  <a:pt x="14608" y="13674"/>
                </a:cubicBezTo>
                <a:cubicBezTo>
                  <a:pt x="14608" y="13674"/>
                  <a:pt x="14602" y="13805"/>
                  <a:pt x="14602" y="13805"/>
                </a:cubicBezTo>
                <a:close/>
                <a:moveTo>
                  <a:pt x="11426" y="19347"/>
                </a:moveTo>
                <a:cubicBezTo>
                  <a:pt x="11426" y="19728"/>
                  <a:pt x="11130" y="20037"/>
                  <a:pt x="10770" y="20037"/>
                </a:cubicBezTo>
                <a:cubicBezTo>
                  <a:pt x="10405" y="20037"/>
                  <a:pt x="10113" y="19728"/>
                  <a:pt x="10113" y="19347"/>
                </a:cubicBezTo>
                <a:lnTo>
                  <a:pt x="10113" y="13644"/>
                </a:lnTo>
                <a:cubicBezTo>
                  <a:pt x="10113" y="13614"/>
                  <a:pt x="10118" y="13588"/>
                  <a:pt x="10122" y="13561"/>
                </a:cubicBezTo>
                <a:cubicBezTo>
                  <a:pt x="10125" y="13520"/>
                  <a:pt x="10134" y="13481"/>
                  <a:pt x="10142" y="13444"/>
                </a:cubicBezTo>
                <a:cubicBezTo>
                  <a:pt x="10144" y="13442"/>
                  <a:pt x="10144" y="13439"/>
                  <a:pt x="10144" y="13436"/>
                </a:cubicBezTo>
                <a:cubicBezTo>
                  <a:pt x="10158" y="13397"/>
                  <a:pt x="10172" y="13361"/>
                  <a:pt x="10189" y="13329"/>
                </a:cubicBezTo>
                <a:cubicBezTo>
                  <a:pt x="10189" y="13326"/>
                  <a:pt x="10190" y="13322"/>
                  <a:pt x="10192" y="13319"/>
                </a:cubicBezTo>
                <a:cubicBezTo>
                  <a:pt x="10211" y="13287"/>
                  <a:pt x="10228" y="13256"/>
                  <a:pt x="10251" y="13225"/>
                </a:cubicBezTo>
                <a:cubicBezTo>
                  <a:pt x="10254" y="13221"/>
                  <a:pt x="10259" y="13215"/>
                  <a:pt x="10262" y="13212"/>
                </a:cubicBezTo>
                <a:cubicBezTo>
                  <a:pt x="10282" y="13185"/>
                  <a:pt x="10304" y="13160"/>
                  <a:pt x="10326" y="13137"/>
                </a:cubicBezTo>
                <a:cubicBezTo>
                  <a:pt x="10335" y="13131"/>
                  <a:pt x="10343" y="13122"/>
                  <a:pt x="10352" y="13115"/>
                </a:cubicBezTo>
                <a:cubicBezTo>
                  <a:pt x="10374" y="13094"/>
                  <a:pt x="10393" y="13080"/>
                  <a:pt x="10417" y="13060"/>
                </a:cubicBezTo>
                <a:cubicBezTo>
                  <a:pt x="10431" y="13054"/>
                  <a:pt x="10446" y="13044"/>
                  <a:pt x="10463" y="13035"/>
                </a:cubicBezTo>
                <a:cubicBezTo>
                  <a:pt x="10484" y="13026"/>
                  <a:pt x="10501" y="13011"/>
                  <a:pt x="10524" y="13005"/>
                </a:cubicBezTo>
                <a:cubicBezTo>
                  <a:pt x="10544" y="12997"/>
                  <a:pt x="10568" y="12988"/>
                  <a:pt x="10593" y="12982"/>
                </a:cubicBezTo>
                <a:cubicBezTo>
                  <a:pt x="10610" y="12979"/>
                  <a:pt x="10624" y="12972"/>
                  <a:pt x="10640" y="12966"/>
                </a:cubicBezTo>
                <a:cubicBezTo>
                  <a:pt x="10682" y="12959"/>
                  <a:pt x="10725" y="12953"/>
                  <a:pt x="10770" y="12953"/>
                </a:cubicBezTo>
                <a:cubicBezTo>
                  <a:pt x="10811" y="12953"/>
                  <a:pt x="10855" y="12959"/>
                  <a:pt x="10896" y="12966"/>
                </a:cubicBezTo>
                <a:cubicBezTo>
                  <a:pt x="10914" y="12972"/>
                  <a:pt x="10929" y="12979"/>
                  <a:pt x="10947" y="12982"/>
                </a:cubicBezTo>
                <a:cubicBezTo>
                  <a:pt x="10969" y="12988"/>
                  <a:pt x="10992" y="12997"/>
                  <a:pt x="11014" y="13005"/>
                </a:cubicBezTo>
                <a:cubicBezTo>
                  <a:pt x="11034" y="13011"/>
                  <a:pt x="11056" y="13028"/>
                  <a:pt x="11077" y="13037"/>
                </a:cubicBezTo>
                <a:cubicBezTo>
                  <a:pt x="11091" y="13047"/>
                  <a:pt x="11105" y="13054"/>
                  <a:pt x="11119" y="13060"/>
                </a:cubicBezTo>
                <a:cubicBezTo>
                  <a:pt x="11144" y="13080"/>
                  <a:pt x="11167" y="13099"/>
                  <a:pt x="11189" y="13118"/>
                </a:cubicBezTo>
                <a:cubicBezTo>
                  <a:pt x="11194" y="13124"/>
                  <a:pt x="11203" y="13131"/>
                  <a:pt x="11210" y="13134"/>
                </a:cubicBezTo>
                <a:cubicBezTo>
                  <a:pt x="11234" y="13160"/>
                  <a:pt x="11258" y="13186"/>
                  <a:pt x="11280" y="13215"/>
                </a:cubicBezTo>
                <a:cubicBezTo>
                  <a:pt x="11280" y="13215"/>
                  <a:pt x="11284" y="13221"/>
                  <a:pt x="11287" y="13222"/>
                </a:cubicBezTo>
                <a:cubicBezTo>
                  <a:pt x="11356" y="13322"/>
                  <a:pt x="11402" y="13439"/>
                  <a:pt x="11418" y="13565"/>
                </a:cubicBezTo>
                <a:cubicBezTo>
                  <a:pt x="11419" y="13591"/>
                  <a:pt x="11426" y="13617"/>
                  <a:pt x="11426" y="13644"/>
                </a:cubicBezTo>
                <a:cubicBezTo>
                  <a:pt x="11426" y="13644"/>
                  <a:pt x="11426" y="19347"/>
                  <a:pt x="11426" y="19347"/>
                </a:cubicBezTo>
                <a:close/>
                <a:moveTo>
                  <a:pt x="8478" y="19415"/>
                </a:moveTo>
                <a:lnTo>
                  <a:pt x="8478" y="19414"/>
                </a:lnTo>
                <a:cubicBezTo>
                  <a:pt x="8475" y="19454"/>
                  <a:pt x="8468" y="19493"/>
                  <a:pt x="8456" y="19532"/>
                </a:cubicBezTo>
                <a:lnTo>
                  <a:pt x="8456" y="19535"/>
                </a:lnTo>
                <a:cubicBezTo>
                  <a:pt x="8445" y="19570"/>
                  <a:pt x="8432" y="19606"/>
                  <a:pt x="8416" y="19639"/>
                </a:cubicBezTo>
                <a:cubicBezTo>
                  <a:pt x="8415" y="19645"/>
                  <a:pt x="8411" y="19650"/>
                  <a:pt x="8409" y="19655"/>
                </a:cubicBezTo>
                <a:cubicBezTo>
                  <a:pt x="8398" y="19684"/>
                  <a:pt x="8377" y="19713"/>
                  <a:pt x="8363" y="19739"/>
                </a:cubicBezTo>
                <a:cubicBezTo>
                  <a:pt x="8355" y="19749"/>
                  <a:pt x="8349" y="19755"/>
                  <a:pt x="8342" y="19765"/>
                </a:cubicBezTo>
                <a:cubicBezTo>
                  <a:pt x="8327" y="19788"/>
                  <a:pt x="8306" y="19810"/>
                  <a:pt x="8288" y="19830"/>
                </a:cubicBezTo>
                <a:cubicBezTo>
                  <a:pt x="8278" y="19840"/>
                  <a:pt x="8267" y="19849"/>
                  <a:pt x="8256" y="19859"/>
                </a:cubicBezTo>
                <a:cubicBezTo>
                  <a:pt x="8237" y="19877"/>
                  <a:pt x="8222" y="19893"/>
                  <a:pt x="8200" y="19905"/>
                </a:cubicBezTo>
                <a:cubicBezTo>
                  <a:pt x="8186" y="19918"/>
                  <a:pt x="8167" y="19927"/>
                  <a:pt x="8151" y="19937"/>
                </a:cubicBezTo>
                <a:cubicBezTo>
                  <a:pt x="8134" y="19949"/>
                  <a:pt x="8115" y="19960"/>
                  <a:pt x="8097" y="19969"/>
                </a:cubicBezTo>
                <a:cubicBezTo>
                  <a:pt x="8076" y="19979"/>
                  <a:pt x="8052" y="19987"/>
                  <a:pt x="8028" y="19995"/>
                </a:cubicBezTo>
                <a:cubicBezTo>
                  <a:pt x="8014" y="20000"/>
                  <a:pt x="7999" y="20007"/>
                  <a:pt x="7981" y="20011"/>
                </a:cubicBezTo>
                <a:cubicBezTo>
                  <a:pt x="7942" y="20021"/>
                  <a:pt x="7900" y="20027"/>
                  <a:pt x="7858" y="20031"/>
                </a:cubicBezTo>
                <a:cubicBezTo>
                  <a:pt x="7495" y="20046"/>
                  <a:pt x="7189" y="19752"/>
                  <a:pt x="7173" y="19373"/>
                </a:cubicBezTo>
                <a:lnTo>
                  <a:pt x="6936" y="13802"/>
                </a:lnTo>
                <a:lnTo>
                  <a:pt x="6931" y="13674"/>
                </a:lnTo>
                <a:cubicBezTo>
                  <a:pt x="6931" y="13637"/>
                  <a:pt x="6933" y="13601"/>
                  <a:pt x="6936" y="13562"/>
                </a:cubicBezTo>
                <a:cubicBezTo>
                  <a:pt x="6940" y="13527"/>
                  <a:pt x="6948" y="13492"/>
                  <a:pt x="6957" y="13459"/>
                </a:cubicBezTo>
                <a:cubicBezTo>
                  <a:pt x="6958" y="13452"/>
                  <a:pt x="6961" y="13447"/>
                  <a:pt x="6962" y="13439"/>
                </a:cubicBezTo>
                <a:cubicBezTo>
                  <a:pt x="6971" y="13407"/>
                  <a:pt x="6984" y="13377"/>
                  <a:pt x="6996" y="13348"/>
                </a:cubicBezTo>
                <a:cubicBezTo>
                  <a:pt x="7001" y="13339"/>
                  <a:pt x="7003" y="13330"/>
                  <a:pt x="7008" y="13322"/>
                </a:cubicBezTo>
                <a:cubicBezTo>
                  <a:pt x="7024" y="13295"/>
                  <a:pt x="7038" y="13271"/>
                  <a:pt x="7055" y="13245"/>
                </a:cubicBezTo>
                <a:cubicBezTo>
                  <a:pt x="7060" y="13235"/>
                  <a:pt x="7068" y="13225"/>
                  <a:pt x="7075" y="13215"/>
                </a:cubicBezTo>
                <a:cubicBezTo>
                  <a:pt x="7089" y="13193"/>
                  <a:pt x="7106" y="13176"/>
                  <a:pt x="7124" y="13157"/>
                </a:cubicBezTo>
                <a:cubicBezTo>
                  <a:pt x="7124" y="13157"/>
                  <a:pt x="7125" y="13154"/>
                  <a:pt x="7127" y="13154"/>
                </a:cubicBezTo>
                <a:cubicBezTo>
                  <a:pt x="7137" y="13144"/>
                  <a:pt x="7149" y="13131"/>
                  <a:pt x="7161" y="13122"/>
                </a:cubicBezTo>
                <a:cubicBezTo>
                  <a:pt x="7175" y="13109"/>
                  <a:pt x="7189" y="13097"/>
                  <a:pt x="7206" y="13086"/>
                </a:cubicBezTo>
                <a:cubicBezTo>
                  <a:pt x="7209" y="13083"/>
                  <a:pt x="7213" y="13080"/>
                  <a:pt x="7216" y="13076"/>
                </a:cubicBezTo>
                <a:cubicBezTo>
                  <a:pt x="7232" y="13063"/>
                  <a:pt x="7249" y="13055"/>
                  <a:pt x="7265" y="13044"/>
                </a:cubicBezTo>
                <a:cubicBezTo>
                  <a:pt x="7275" y="13037"/>
                  <a:pt x="7287" y="13034"/>
                  <a:pt x="7296" y="13028"/>
                </a:cubicBezTo>
                <a:cubicBezTo>
                  <a:pt x="7304" y="13024"/>
                  <a:pt x="7313" y="13019"/>
                  <a:pt x="7321" y="13015"/>
                </a:cubicBezTo>
                <a:cubicBezTo>
                  <a:pt x="7342" y="13005"/>
                  <a:pt x="7364" y="12997"/>
                  <a:pt x="7386" y="12988"/>
                </a:cubicBezTo>
                <a:cubicBezTo>
                  <a:pt x="7392" y="12988"/>
                  <a:pt x="7400" y="12984"/>
                  <a:pt x="7403" y="12982"/>
                </a:cubicBezTo>
                <a:cubicBezTo>
                  <a:pt x="7416" y="12979"/>
                  <a:pt x="7424" y="12975"/>
                  <a:pt x="7433" y="12972"/>
                </a:cubicBezTo>
                <a:cubicBezTo>
                  <a:pt x="7474" y="12962"/>
                  <a:pt x="7515" y="12956"/>
                  <a:pt x="7557" y="12956"/>
                </a:cubicBezTo>
                <a:cubicBezTo>
                  <a:pt x="7601" y="12953"/>
                  <a:pt x="7644" y="12956"/>
                  <a:pt x="7685" y="12962"/>
                </a:cubicBezTo>
                <a:cubicBezTo>
                  <a:pt x="7703" y="12964"/>
                  <a:pt x="7720" y="12972"/>
                  <a:pt x="7737" y="12975"/>
                </a:cubicBezTo>
                <a:cubicBezTo>
                  <a:pt x="7759" y="12982"/>
                  <a:pt x="7784" y="12987"/>
                  <a:pt x="7808" y="12995"/>
                </a:cubicBezTo>
                <a:cubicBezTo>
                  <a:pt x="7830" y="13005"/>
                  <a:pt x="7854" y="13015"/>
                  <a:pt x="7876" y="13028"/>
                </a:cubicBezTo>
                <a:cubicBezTo>
                  <a:pt x="7889" y="13035"/>
                  <a:pt x="7906" y="13044"/>
                  <a:pt x="7918" y="13050"/>
                </a:cubicBezTo>
                <a:cubicBezTo>
                  <a:pt x="7945" y="13067"/>
                  <a:pt x="7970" y="13086"/>
                  <a:pt x="7996" y="13109"/>
                </a:cubicBezTo>
                <a:cubicBezTo>
                  <a:pt x="8003" y="13113"/>
                  <a:pt x="8007" y="13118"/>
                  <a:pt x="8014" y="13122"/>
                </a:cubicBezTo>
                <a:cubicBezTo>
                  <a:pt x="8043" y="13147"/>
                  <a:pt x="8069" y="13178"/>
                  <a:pt x="8093" y="13209"/>
                </a:cubicBezTo>
                <a:lnTo>
                  <a:pt x="8093" y="13212"/>
                </a:lnTo>
                <a:cubicBezTo>
                  <a:pt x="8169" y="13310"/>
                  <a:pt x="8222" y="13431"/>
                  <a:pt x="8234" y="13565"/>
                </a:cubicBezTo>
                <a:cubicBezTo>
                  <a:pt x="8237" y="13581"/>
                  <a:pt x="8241" y="13598"/>
                  <a:pt x="8241" y="13613"/>
                </a:cubicBezTo>
                <a:lnTo>
                  <a:pt x="8483" y="19311"/>
                </a:lnTo>
                <a:cubicBezTo>
                  <a:pt x="8485" y="19347"/>
                  <a:pt x="8482" y="19383"/>
                  <a:pt x="8478" y="19415"/>
                </a:cubicBezTo>
                <a:close/>
                <a:moveTo>
                  <a:pt x="5291" y="19415"/>
                </a:moveTo>
                <a:cubicBezTo>
                  <a:pt x="5277" y="19522"/>
                  <a:pt x="5236" y="19620"/>
                  <a:pt x="5179" y="19708"/>
                </a:cubicBezTo>
                <a:cubicBezTo>
                  <a:pt x="5178" y="19713"/>
                  <a:pt x="5172" y="19720"/>
                  <a:pt x="5169" y="19726"/>
                </a:cubicBezTo>
                <a:cubicBezTo>
                  <a:pt x="5155" y="19745"/>
                  <a:pt x="5138" y="19765"/>
                  <a:pt x="5123" y="19781"/>
                </a:cubicBezTo>
                <a:cubicBezTo>
                  <a:pt x="5112" y="19794"/>
                  <a:pt x="5100" y="19807"/>
                  <a:pt x="5088" y="19819"/>
                </a:cubicBezTo>
                <a:cubicBezTo>
                  <a:pt x="5074" y="19833"/>
                  <a:pt x="5059" y="19846"/>
                  <a:pt x="5042" y="19859"/>
                </a:cubicBezTo>
                <a:cubicBezTo>
                  <a:pt x="5027" y="19872"/>
                  <a:pt x="5010" y="19885"/>
                  <a:pt x="4992" y="19895"/>
                </a:cubicBezTo>
                <a:cubicBezTo>
                  <a:pt x="4976" y="19905"/>
                  <a:pt x="4963" y="19916"/>
                  <a:pt x="4947" y="19924"/>
                </a:cubicBezTo>
                <a:cubicBezTo>
                  <a:pt x="4925" y="19937"/>
                  <a:pt x="4901" y="19945"/>
                  <a:pt x="4876" y="19956"/>
                </a:cubicBezTo>
                <a:cubicBezTo>
                  <a:pt x="4865" y="19960"/>
                  <a:pt x="4851" y="19969"/>
                  <a:pt x="4837" y="19972"/>
                </a:cubicBezTo>
                <a:cubicBezTo>
                  <a:pt x="4798" y="19984"/>
                  <a:pt x="4760" y="19995"/>
                  <a:pt x="4715" y="20000"/>
                </a:cubicBezTo>
                <a:cubicBezTo>
                  <a:pt x="4357" y="20039"/>
                  <a:pt x="4032" y="19768"/>
                  <a:pt x="3994" y="19386"/>
                </a:cubicBezTo>
                <a:lnTo>
                  <a:pt x="3414" y="13771"/>
                </a:lnTo>
                <a:lnTo>
                  <a:pt x="3409" y="13718"/>
                </a:lnTo>
                <a:cubicBezTo>
                  <a:pt x="3404" y="13666"/>
                  <a:pt x="3404" y="13614"/>
                  <a:pt x="3411" y="13565"/>
                </a:cubicBezTo>
                <a:cubicBezTo>
                  <a:pt x="3412" y="13539"/>
                  <a:pt x="3419" y="13517"/>
                  <a:pt x="3424" y="13492"/>
                </a:cubicBezTo>
                <a:cubicBezTo>
                  <a:pt x="3429" y="13462"/>
                  <a:pt x="3438" y="13429"/>
                  <a:pt x="3450" y="13397"/>
                </a:cubicBezTo>
                <a:cubicBezTo>
                  <a:pt x="3451" y="13397"/>
                  <a:pt x="3451" y="13392"/>
                  <a:pt x="3453" y="13389"/>
                </a:cubicBezTo>
                <a:cubicBezTo>
                  <a:pt x="3467" y="13361"/>
                  <a:pt x="3478" y="13330"/>
                  <a:pt x="3493" y="13306"/>
                </a:cubicBezTo>
                <a:cubicBezTo>
                  <a:pt x="3495" y="13300"/>
                  <a:pt x="3498" y="13293"/>
                  <a:pt x="3502" y="13288"/>
                </a:cubicBezTo>
                <a:cubicBezTo>
                  <a:pt x="3513" y="13267"/>
                  <a:pt x="3532" y="13239"/>
                  <a:pt x="3548" y="13217"/>
                </a:cubicBezTo>
                <a:cubicBezTo>
                  <a:pt x="3552" y="13212"/>
                  <a:pt x="3556" y="13206"/>
                  <a:pt x="3563" y="13196"/>
                </a:cubicBezTo>
                <a:cubicBezTo>
                  <a:pt x="3577" y="13183"/>
                  <a:pt x="3589" y="13167"/>
                  <a:pt x="3603" y="13150"/>
                </a:cubicBezTo>
                <a:cubicBezTo>
                  <a:pt x="3608" y="13147"/>
                  <a:pt x="3612" y="13144"/>
                  <a:pt x="3616" y="13137"/>
                </a:cubicBezTo>
                <a:cubicBezTo>
                  <a:pt x="3626" y="13131"/>
                  <a:pt x="3632" y="13124"/>
                  <a:pt x="3641" y="13115"/>
                </a:cubicBezTo>
                <a:cubicBezTo>
                  <a:pt x="3650" y="13107"/>
                  <a:pt x="3661" y="13100"/>
                  <a:pt x="3670" y="13093"/>
                </a:cubicBezTo>
                <a:cubicBezTo>
                  <a:pt x="3686" y="13083"/>
                  <a:pt x="3697" y="13070"/>
                  <a:pt x="3715" y="13060"/>
                </a:cubicBezTo>
                <a:cubicBezTo>
                  <a:pt x="3720" y="13055"/>
                  <a:pt x="3728" y="13054"/>
                  <a:pt x="3737" y="13047"/>
                </a:cubicBezTo>
                <a:cubicBezTo>
                  <a:pt x="3744" y="13044"/>
                  <a:pt x="3754" y="13035"/>
                  <a:pt x="3764" y="13031"/>
                </a:cubicBezTo>
                <a:cubicBezTo>
                  <a:pt x="3783" y="13019"/>
                  <a:pt x="3806" y="13011"/>
                  <a:pt x="3827" y="13001"/>
                </a:cubicBezTo>
                <a:cubicBezTo>
                  <a:pt x="3833" y="12998"/>
                  <a:pt x="3838" y="12997"/>
                  <a:pt x="3844" y="12995"/>
                </a:cubicBezTo>
                <a:cubicBezTo>
                  <a:pt x="3854" y="12988"/>
                  <a:pt x="3863" y="12988"/>
                  <a:pt x="3869" y="12984"/>
                </a:cubicBezTo>
                <a:cubicBezTo>
                  <a:pt x="3909" y="12972"/>
                  <a:pt x="3950" y="12962"/>
                  <a:pt x="3990" y="12956"/>
                </a:cubicBezTo>
                <a:cubicBezTo>
                  <a:pt x="4035" y="12953"/>
                  <a:pt x="4079" y="12953"/>
                  <a:pt x="4122" y="12956"/>
                </a:cubicBezTo>
                <a:cubicBezTo>
                  <a:pt x="4149" y="12959"/>
                  <a:pt x="4175" y="12966"/>
                  <a:pt x="4201" y="12972"/>
                </a:cubicBezTo>
                <a:cubicBezTo>
                  <a:pt x="4216" y="12975"/>
                  <a:pt x="4232" y="12979"/>
                  <a:pt x="4248" y="12982"/>
                </a:cubicBezTo>
                <a:cubicBezTo>
                  <a:pt x="4273" y="12988"/>
                  <a:pt x="4293" y="13001"/>
                  <a:pt x="4316" y="13011"/>
                </a:cubicBezTo>
                <a:cubicBezTo>
                  <a:pt x="4332" y="13019"/>
                  <a:pt x="4350" y="13024"/>
                  <a:pt x="4363" y="13034"/>
                </a:cubicBezTo>
                <a:cubicBezTo>
                  <a:pt x="4385" y="13044"/>
                  <a:pt x="4404" y="13058"/>
                  <a:pt x="4424" y="13074"/>
                </a:cubicBezTo>
                <a:cubicBezTo>
                  <a:pt x="4440" y="13084"/>
                  <a:pt x="4456" y="13093"/>
                  <a:pt x="4469" y="13105"/>
                </a:cubicBezTo>
                <a:cubicBezTo>
                  <a:pt x="4490" y="13122"/>
                  <a:pt x="4505" y="13144"/>
                  <a:pt x="4526" y="13160"/>
                </a:cubicBezTo>
                <a:cubicBezTo>
                  <a:pt x="4536" y="13173"/>
                  <a:pt x="4548" y="13185"/>
                  <a:pt x="4561" y="13196"/>
                </a:cubicBezTo>
                <a:cubicBezTo>
                  <a:pt x="4579" y="13221"/>
                  <a:pt x="4595" y="13248"/>
                  <a:pt x="4610" y="13275"/>
                </a:cubicBezTo>
                <a:cubicBezTo>
                  <a:pt x="4617" y="13285"/>
                  <a:pt x="4624" y="13293"/>
                  <a:pt x="4632" y="13306"/>
                </a:cubicBezTo>
                <a:cubicBezTo>
                  <a:pt x="4649" y="13339"/>
                  <a:pt x="4665" y="13377"/>
                  <a:pt x="4675" y="13413"/>
                </a:cubicBezTo>
                <a:cubicBezTo>
                  <a:pt x="4678" y="13420"/>
                  <a:pt x="4682" y="13423"/>
                  <a:pt x="4684" y="13429"/>
                </a:cubicBezTo>
                <a:cubicBezTo>
                  <a:pt x="4696" y="13472"/>
                  <a:pt x="4706" y="13517"/>
                  <a:pt x="4712" y="13565"/>
                </a:cubicBezTo>
                <a:cubicBezTo>
                  <a:pt x="4712" y="13565"/>
                  <a:pt x="4712" y="13565"/>
                  <a:pt x="4712" y="13568"/>
                </a:cubicBezTo>
                <a:lnTo>
                  <a:pt x="5282" y="19100"/>
                </a:lnTo>
                <a:lnTo>
                  <a:pt x="5299" y="19238"/>
                </a:lnTo>
                <a:cubicBezTo>
                  <a:pt x="5305" y="19299"/>
                  <a:pt x="5302" y="19358"/>
                  <a:pt x="5291" y="19415"/>
                </a:cubicBezTo>
                <a:close/>
                <a:moveTo>
                  <a:pt x="10173" y="1727"/>
                </a:moveTo>
                <a:cubicBezTo>
                  <a:pt x="10527" y="1707"/>
                  <a:pt x="10818" y="1454"/>
                  <a:pt x="10914" y="1111"/>
                </a:cubicBezTo>
                <a:cubicBezTo>
                  <a:pt x="11009" y="1447"/>
                  <a:pt x="11291" y="1694"/>
                  <a:pt x="11630" y="1727"/>
                </a:cubicBezTo>
                <a:lnTo>
                  <a:pt x="17936" y="9677"/>
                </a:lnTo>
                <a:lnTo>
                  <a:pt x="3869" y="9677"/>
                </a:lnTo>
                <a:cubicBezTo>
                  <a:pt x="3869" y="9677"/>
                  <a:pt x="10173" y="1727"/>
                  <a:pt x="10173" y="1727"/>
                </a:cubicBezTo>
                <a:close/>
                <a:moveTo>
                  <a:pt x="20112" y="9677"/>
                </a:moveTo>
                <a:lnTo>
                  <a:pt x="19435" y="9677"/>
                </a:lnTo>
                <a:lnTo>
                  <a:pt x="12523" y="964"/>
                </a:lnTo>
                <a:cubicBezTo>
                  <a:pt x="12527" y="929"/>
                  <a:pt x="12527" y="899"/>
                  <a:pt x="12527" y="865"/>
                </a:cubicBezTo>
                <a:cubicBezTo>
                  <a:pt x="12527" y="385"/>
                  <a:pt x="12159" y="0"/>
                  <a:pt x="11703" y="0"/>
                </a:cubicBezTo>
                <a:cubicBezTo>
                  <a:pt x="11330" y="0"/>
                  <a:pt x="11015" y="260"/>
                  <a:pt x="10914" y="618"/>
                </a:cubicBezTo>
                <a:cubicBezTo>
                  <a:pt x="10816" y="260"/>
                  <a:pt x="10498" y="0"/>
                  <a:pt x="10125" y="0"/>
                </a:cubicBezTo>
                <a:cubicBezTo>
                  <a:pt x="9671" y="0"/>
                  <a:pt x="9302" y="385"/>
                  <a:pt x="9302" y="865"/>
                </a:cubicBezTo>
                <a:cubicBezTo>
                  <a:pt x="9302" y="888"/>
                  <a:pt x="9305" y="914"/>
                  <a:pt x="9307" y="936"/>
                </a:cubicBezTo>
                <a:lnTo>
                  <a:pt x="2372" y="9677"/>
                </a:lnTo>
                <a:lnTo>
                  <a:pt x="1485" y="9677"/>
                </a:lnTo>
                <a:cubicBezTo>
                  <a:pt x="665" y="9677"/>
                  <a:pt x="0" y="10373"/>
                  <a:pt x="0" y="11238"/>
                </a:cubicBezTo>
                <a:cubicBezTo>
                  <a:pt x="0" y="12074"/>
                  <a:pt x="629" y="12760"/>
                  <a:pt x="1416" y="12801"/>
                </a:cubicBezTo>
                <a:lnTo>
                  <a:pt x="2519" y="20838"/>
                </a:lnTo>
                <a:cubicBezTo>
                  <a:pt x="2577" y="21259"/>
                  <a:pt x="3010" y="21600"/>
                  <a:pt x="3486" y="21600"/>
                </a:cubicBezTo>
                <a:lnTo>
                  <a:pt x="18115" y="21600"/>
                </a:lnTo>
                <a:cubicBezTo>
                  <a:pt x="18590" y="21600"/>
                  <a:pt x="19023" y="21259"/>
                  <a:pt x="19080" y="20838"/>
                </a:cubicBezTo>
                <a:lnTo>
                  <a:pt x="20183" y="12801"/>
                </a:lnTo>
                <a:cubicBezTo>
                  <a:pt x="20969" y="12760"/>
                  <a:pt x="21600" y="12074"/>
                  <a:pt x="21600" y="11238"/>
                </a:cubicBezTo>
                <a:cubicBezTo>
                  <a:pt x="21600" y="10373"/>
                  <a:pt x="20933" y="9677"/>
                  <a:pt x="20112" y="9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39" name="Subtitle 2"/>
          <p:cNvSpPr txBox="1"/>
          <p:nvPr/>
        </p:nvSpPr>
        <p:spPr>
          <a:xfrm>
            <a:off x="1846675" y="1670951"/>
            <a:ext cx="4361378" cy="58737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12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  <a:sym typeface="+mn-ea"/>
              </a:rPr>
              <a:t>登陆</a:t>
            </a:r>
            <a:r>
              <a:rPr lang="en-US" altLang="zh-CN" dirty="0" smtClean="0"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  <a:sym typeface="+mn-ea"/>
              </a:rPr>
              <a:t>/</a:t>
            </a:r>
            <a:r>
              <a:rPr lang="zh-CN" altLang="en-US" dirty="0" smtClean="0">
                <a:latin typeface="方正小标宋简体" panose="03000509000000000000" charset="-122"/>
                <a:ea typeface="方正小标宋简体" panose="03000509000000000000" charset="-122"/>
                <a:cs typeface="方正小标宋简体" panose="03000509000000000000" charset="-122"/>
                <a:sym typeface="+mn-ea"/>
              </a:rPr>
              <a:t>注册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方正小标宋简体" panose="03000509000000000000" charset="-122"/>
              <a:sym typeface="+mn-ea"/>
            </a:endParaRPr>
          </a:p>
        </p:txBody>
      </p:sp>
      <p:sp>
        <p:nvSpPr>
          <p:cNvPr id="40" name="Subtitle 2"/>
          <p:cNvSpPr txBox="1"/>
          <p:nvPr/>
        </p:nvSpPr>
        <p:spPr>
          <a:xfrm>
            <a:off x="1846357" y="2653958"/>
            <a:ext cx="4361378" cy="58737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12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方正小标宋简体" panose="03000509000000000000" charset="-122"/>
                <a:ea typeface="方正小标宋简体" panose="03000509000000000000" charset="-122"/>
                <a:sym typeface="+mn-ea"/>
              </a:rPr>
              <a:t>每天可以获得最新的英语文章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+mn-ea"/>
              <a:sym typeface="+mn-ea"/>
            </a:endParaRPr>
          </a:p>
        </p:txBody>
      </p:sp>
      <p:sp>
        <p:nvSpPr>
          <p:cNvPr id="41" name="Subtitle 2"/>
          <p:cNvSpPr txBox="1"/>
          <p:nvPr/>
        </p:nvSpPr>
        <p:spPr>
          <a:xfrm>
            <a:off x="1845406" y="3630041"/>
            <a:ext cx="4361378" cy="58737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12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方正小标宋简体" panose="03000509000000000000" charset="-122"/>
                <a:ea typeface="方正小标宋简体" panose="03000509000000000000" charset="-122"/>
                <a:sym typeface="+mn-ea"/>
              </a:rPr>
              <a:t>查询词汇，中英互译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+mn-ea"/>
              <a:sym typeface="+mn-ea"/>
            </a:endParaRPr>
          </a:p>
        </p:txBody>
      </p:sp>
      <p:sp>
        <p:nvSpPr>
          <p:cNvPr id="42" name="Subtitle 2"/>
          <p:cNvSpPr txBox="1"/>
          <p:nvPr/>
        </p:nvSpPr>
        <p:spPr>
          <a:xfrm>
            <a:off x="1846675" y="4385573"/>
            <a:ext cx="4361378" cy="1066800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12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方正小标宋简体" panose="03000509000000000000" charset="-122"/>
                <a:ea typeface="方正小标宋简体" panose="03000509000000000000" charset="-122"/>
                <a:sym typeface="+mn-ea"/>
              </a:rPr>
              <a:t>单词本功能，可添加查询的生词，并云存储（登陆用户可用）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+mn-ea"/>
              <a:sym typeface="+mn-ea"/>
            </a:endParaRPr>
          </a:p>
        </p:txBody>
      </p:sp>
      <p:sp>
        <p:nvSpPr>
          <p:cNvPr id="2" name="AutoShape 26"/>
          <p:cNvSpPr/>
          <p:nvPr/>
        </p:nvSpPr>
        <p:spPr bwMode="auto">
          <a:xfrm>
            <a:off x="1225550" y="5640547"/>
            <a:ext cx="435769" cy="502444"/>
          </a:xfrm>
          <a:custGeom>
            <a:avLst/>
            <a:gdLst>
              <a:gd name="T0" fmla="*/ 435769 w 21600"/>
              <a:gd name="T1" fmla="*/ 502444 h 21600"/>
              <a:gd name="T2" fmla="*/ 435769 w 21600"/>
              <a:gd name="T3" fmla="*/ 502444 h 21600"/>
              <a:gd name="T4" fmla="*/ 435769 w 21600"/>
              <a:gd name="T5" fmla="*/ 502444 h 21600"/>
              <a:gd name="T6" fmla="*/ 435769 w 21600"/>
              <a:gd name="T7" fmla="*/ 5024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786DCE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3" name="AutoShape 30"/>
          <p:cNvSpPr/>
          <p:nvPr/>
        </p:nvSpPr>
        <p:spPr bwMode="auto">
          <a:xfrm>
            <a:off x="1235075" y="5735798"/>
            <a:ext cx="416719" cy="328612"/>
          </a:xfrm>
          <a:custGeom>
            <a:avLst/>
            <a:gdLst>
              <a:gd name="T0" fmla="*/ 416719 w 21600"/>
              <a:gd name="T1" fmla="*/ 328613 h 21600"/>
              <a:gd name="T2" fmla="*/ 416719 w 21600"/>
              <a:gd name="T3" fmla="*/ 328613 h 21600"/>
              <a:gd name="T4" fmla="*/ 416719 w 21600"/>
              <a:gd name="T5" fmla="*/ 328613 h 21600"/>
              <a:gd name="T6" fmla="*/ 416719 w 21600"/>
              <a:gd name="T7" fmla="*/ 32861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786DCE"/>
          </a:solidFill>
          <a:ln>
            <a:noFill/>
          </a:ln>
        </p:spPr>
        <p:txBody>
          <a:bodyPr lIns="0" tIns="0" rIns="0" bIns="0" anchor="ctr"/>
          <a:lstStyle>
            <a:lvl1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4737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4737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marL="0" marR="0" lvl="0" indent="0" algn="ctr" defTabSz="5473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华隶简体" panose="03000509000000000000" charset="-122"/>
                <a:ea typeface="方正华隶简体" panose="03000509000000000000" charset="-122"/>
                <a:cs typeface="+mn-lt"/>
                <a:sym typeface="+mn-lt"/>
              </a:rPr>
              <a:t>05</a:t>
            </a:r>
          </a:p>
        </p:txBody>
      </p:sp>
      <p:sp>
        <p:nvSpPr>
          <p:cNvPr id="8" name="Subtitle 2"/>
          <p:cNvSpPr txBox="1"/>
          <p:nvPr/>
        </p:nvSpPr>
        <p:spPr>
          <a:xfrm>
            <a:off x="1845405" y="5606678"/>
            <a:ext cx="4361378" cy="58737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08712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atin typeface="方正小标宋简体" panose="03000509000000000000" charset="-122"/>
                <a:ea typeface="方正小标宋简体" panose="03000509000000000000" charset="-122"/>
                <a:sym typeface="+mn-ea"/>
              </a:rPr>
              <a:t>在线课程学习</a:t>
            </a:r>
            <a:endParaRPr kumimoji="0" lang="zh-CN" altLang="en-US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小标宋简体" panose="03000509000000000000" charset="-122"/>
              <a:ea typeface="方正小标宋简体" panose="03000509000000000000" charset="-122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/>
      <p:bldP spid="30" grpId="0"/>
      <p:bldP spid="31" grpId="0"/>
      <p:bldP spid="32" grpId="0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9" grpId="0"/>
      <p:bldP spid="40" grpId="0"/>
      <p:bldP spid="41" grpId="0"/>
      <p:bldP spid="42" grpId="0"/>
      <p:bldP spid="2" grpId="0" bldLvl="0" animBg="1"/>
      <p:bldP spid="3" grpId="0" bldLvl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072"/>
            </a:avLst>
          </a:prstGeom>
          <a:gradFill flip="none" rotWithShape="1">
            <a:gsLst>
              <a:gs pos="20000">
                <a:srgbClr val="786DCE"/>
              </a:gs>
              <a:gs pos="100000">
                <a:srgbClr val="FF8D8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4359" y="730250"/>
            <a:ext cx="5397500" cy="5397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74240" y="650240"/>
            <a:ext cx="3838575" cy="6451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black"/>
                </a:solidFill>
                <a:latin typeface="方正小标宋简体" panose="03000509000000000000" charset="-122"/>
                <a:ea typeface="方正小标宋简体" panose="03000509000000000000" charset="-122"/>
                <a:cs typeface="+mn-ea"/>
                <a:sym typeface="+mn-lt"/>
              </a:rPr>
              <a:t>技术要点</a:t>
            </a:r>
          </a:p>
        </p:txBody>
      </p:sp>
      <p:sp>
        <p:nvSpPr>
          <p:cNvPr id="8" name="矩形 7"/>
          <p:cNvSpPr/>
          <p:nvPr/>
        </p:nvSpPr>
        <p:spPr>
          <a:xfrm>
            <a:off x="477520" y="1591945"/>
            <a:ext cx="6477635" cy="4954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客户端：</a:t>
            </a:r>
            <a:r>
              <a:rPr lang="en-US" altLang="zh-CN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android java</a:t>
            </a:r>
            <a:endParaRPr lang="en-US" altLang="zh-CN" sz="2800" dirty="0" smtClean="0">
              <a:latin typeface="方正正纤黑简体" panose="02000000000000000000" charset="-122"/>
              <a:ea typeface="方正正纤黑简体" panose="02000000000000000000" charset="-122"/>
              <a:cs typeface="方正正纤黑简体" panose="02000000000000000000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服务器 ：</a:t>
            </a:r>
            <a:r>
              <a:rPr lang="en-US" altLang="zh-CN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python + Django </a:t>
            </a:r>
            <a:r>
              <a:rPr lang="zh-CN" altLang="en-US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框架</a:t>
            </a:r>
            <a:endParaRPr lang="en-US" altLang="zh-CN" sz="2800" dirty="0" smtClean="0">
              <a:latin typeface="方正正纤黑简体" panose="02000000000000000000" charset="-122"/>
              <a:ea typeface="方正正纤黑简体" panose="02000000000000000000" charset="-122"/>
              <a:cs typeface="方正正纤黑简体" panose="02000000000000000000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通信：</a:t>
            </a:r>
            <a:r>
              <a:rPr lang="en-US" altLang="zh-CN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Retrofit + okhttp3</a:t>
            </a:r>
            <a:endParaRPr lang="en-US" altLang="zh-CN" sz="2800" dirty="0" smtClean="0">
              <a:latin typeface="方正正纤黑简体" panose="02000000000000000000" charset="-122"/>
              <a:ea typeface="方正正纤黑简体" panose="02000000000000000000" charset="-122"/>
              <a:cs typeface="方正正纤黑简体" panose="02000000000000000000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数据库：</a:t>
            </a:r>
            <a:r>
              <a:rPr lang="en-US" altLang="zh-CN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SQLite</a:t>
            </a:r>
            <a:endParaRPr lang="en-US" altLang="zh-CN" sz="2800" dirty="0" smtClean="0">
              <a:latin typeface="方正正纤黑简体" panose="02000000000000000000" charset="-122"/>
              <a:ea typeface="方正正纤黑简体" panose="02000000000000000000" charset="-122"/>
              <a:cs typeface="方正正纤黑简体" panose="02000000000000000000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翻译</a:t>
            </a:r>
            <a:r>
              <a:rPr lang="en-US" altLang="zh-CN" sz="2800" dirty="0" err="1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api</a:t>
            </a:r>
            <a:r>
              <a:rPr lang="zh-CN" altLang="en-US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：有道智云</a:t>
            </a:r>
            <a:endParaRPr lang="en-US" altLang="zh-CN" sz="2800" dirty="0" smtClean="0">
              <a:latin typeface="方正正纤黑简体" panose="02000000000000000000" charset="-122"/>
              <a:ea typeface="方正正纤黑简体" panose="02000000000000000000" charset="-122"/>
              <a:cs typeface="方正正纤黑简体" panose="02000000000000000000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数据持久化：</a:t>
            </a:r>
            <a:r>
              <a:rPr lang="en-US" altLang="zh-CN" sz="2800" dirty="0" err="1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SharedPreferences</a:t>
            </a:r>
            <a:r>
              <a:rPr lang="en-US" altLang="zh-CN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 </a:t>
            </a:r>
            <a:r>
              <a:rPr lang="zh-CN" altLang="en-US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辅助类 </a:t>
            </a:r>
            <a:r>
              <a:rPr lang="en-US" altLang="zh-CN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+ </a:t>
            </a:r>
            <a:r>
              <a:rPr lang="zh-CN" altLang="en-US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服务器数据库</a:t>
            </a:r>
            <a:endParaRPr lang="en-US" altLang="zh-CN" sz="2800" dirty="0" smtClean="0">
              <a:latin typeface="方正正纤黑简体" panose="02000000000000000000" charset="-122"/>
              <a:ea typeface="方正正纤黑简体" panose="02000000000000000000" charset="-122"/>
              <a:cs typeface="方正正纤黑简体" panose="02000000000000000000" charset="-122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UI: Fragment </a:t>
            </a:r>
            <a:r>
              <a:rPr lang="zh-CN" altLang="en-US" sz="2800" dirty="0" smtClean="0">
                <a:latin typeface="方正正纤黑简体" panose="02000000000000000000" charset="-122"/>
                <a:ea typeface="方正正纤黑简体" panose="02000000000000000000" charset="-122"/>
                <a:cs typeface="方正正纤黑简体" panose="02000000000000000000" charset="-122"/>
                <a:sym typeface="+mn-ea"/>
              </a:rPr>
              <a:t>碎片化统一风格</a:t>
            </a:r>
            <a:endParaRPr lang="zh-CN" altLang="en-US" sz="2800" dirty="0">
              <a:latin typeface="方正正纤黑简体" panose="02000000000000000000" charset="-122"/>
              <a:ea typeface="方正正纤黑简体" panose="02000000000000000000" charset="-122"/>
              <a:cs typeface="方正正纤黑简体" panose="02000000000000000000" charset="-122"/>
            </a:endParaRPr>
          </a:p>
          <a:p>
            <a:pPr>
              <a:lnSpc>
                <a:spcPts val="3000"/>
              </a:lnSpc>
            </a:pPr>
            <a:endParaRPr lang="zh-CN" altLang="en-US" sz="2800" dirty="0">
              <a:latin typeface="方正正纤黑简体" panose="02000000000000000000" charset="-122"/>
              <a:ea typeface="方正正纤黑简体" panose="02000000000000000000" charset="-122"/>
              <a:cs typeface="方正正纤黑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AC32D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2194" y="297842"/>
            <a:ext cx="3032125" cy="6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千图网拥有20W+精美PPT模板 更多PPT模板下载至：www.58pic.com/office/ppt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3F50"/>
      </a:accent1>
      <a:accent2>
        <a:srgbClr val="CA8F45"/>
      </a:accent2>
      <a:accent3>
        <a:srgbClr val="333F50"/>
      </a:accent3>
      <a:accent4>
        <a:srgbClr val="CA8F45"/>
      </a:accent4>
      <a:accent5>
        <a:srgbClr val="333F50"/>
      </a:accent5>
      <a:accent6>
        <a:srgbClr val="CA8F45"/>
      </a:accent6>
      <a:hlink>
        <a:srgbClr val="333F50"/>
      </a:hlink>
      <a:folHlink>
        <a:srgbClr val="CA8F4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郑少PPT">
  <a:themeElements>
    <a:clrScheme name="000-4">
      <a:dk1>
        <a:srgbClr val="1C1C1C"/>
      </a:dk1>
      <a:lt1>
        <a:srgbClr val="FFFFFF"/>
      </a:lt1>
      <a:dk2>
        <a:srgbClr val="5C5C5C"/>
      </a:dk2>
      <a:lt2>
        <a:srgbClr val="FFFFFF"/>
      </a:lt2>
      <a:accent1>
        <a:srgbClr val="AD2019"/>
      </a:accent1>
      <a:accent2>
        <a:srgbClr val="081973"/>
      </a:accent2>
      <a:accent3>
        <a:srgbClr val="AD2019"/>
      </a:accent3>
      <a:accent4>
        <a:srgbClr val="081973"/>
      </a:accent4>
      <a:accent5>
        <a:srgbClr val="AD2019"/>
      </a:accent5>
      <a:accent6>
        <a:srgbClr val="081973"/>
      </a:accent6>
      <a:hlink>
        <a:srgbClr val="FFFFFF"/>
      </a:hlink>
      <a:folHlink>
        <a:srgbClr val="FFFFFF"/>
      </a:folHlink>
    </a:clrScheme>
    <a:fontScheme name="0000001 思源黑体">
      <a:majorFont>
        <a:latin typeface="等线 Light"/>
        <a:ea typeface="思源黑体 CN Bold"/>
        <a:cs typeface=""/>
      </a:majorFont>
      <a:minorFont>
        <a:latin typeface="等线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150000"/>
          </a:lnSpc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郑少PPT">
  <a:themeElements>
    <a:clrScheme name="UPurple">
      <a:dk1>
        <a:srgbClr val="1C0031"/>
      </a:dk1>
      <a:lt1>
        <a:sysClr val="window" lastClr="FFFFFF"/>
      </a:lt1>
      <a:dk2>
        <a:srgbClr val="777777"/>
      </a:dk2>
      <a:lt2>
        <a:srgbClr val="DBEFF9"/>
      </a:lt2>
      <a:accent1>
        <a:srgbClr val="1C0031"/>
      </a:accent1>
      <a:accent2>
        <a:srgbClr val="E4B0B1"/>
      </a:accent2>
      <a:accent3>
        <a:srgbClr val="1C0031"/>
      </a:accent3>
      <a:accent4>
        <a:srgbClr val="E4B0B1"/>
      </a:accent4>
      <a:accent5>
        <a:srgbClr val="1C0031"/>
      </a:accent5>
      <a:accent6>
        <a:srgbClr val="E4B0B1"/>
      </a:accent6>
      <a:hlink>
        <a:srgbClr val="FFFFFF"/>
      </a:hlink>
      <a:folHlink>
        <a:srgbClr val="FFFFFF"/>
      </a:folHlink>
    </a:clrScheme>
    <a:fontScheme name="0000001 思源黑体">
      <a:majorFont>
        <a:latin typeface="等线 Light"/>
        <a:ea typeface="思源黑体 CN Bold"/>
        <a:cs typeface=""/>
      </a:majorFont>
      <a:minorFont>
        <a:latin typeface="等线"/>
        <a:ea typeface="思源黑体 CN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150000"/>
          </a:lnSpc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Theme_16_9">
  <a:themeElements>
    <a:clrScheme name="60_Theme60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198CD"/>
      </a:accent1>
      <a:accent2>
        <a:srgbClr val="E93432"/>
      </a:accent2>
      <a:accent3>
        <a:srgbClr val="0198CD"/>
      </a:accent3>
      <a:accent4>
        <a:srgbClr val="E93432"/>
      </a:accent4>
      <a:accent5>
        <a:srgbClr val="0198CD"/>
      </a:accent5>
      <a:accent6>
        <a:srgbClr val="E93432"/>
      </a:accent6>
      <a:hlink>
        <a:srgbClr val="FFFFFF"/>
      </a:hlink>
      <a:folHlink>
        <a:srgbClr val="595959"/>
      </a:folHlink>
    </a:clrScheme>
    <a:fontScheme name="Roboto">
      <a:majorFont>
        <a:latin typeface="Roboto Medium"/>
        <a:ea typeface=""/>
        <a:cs typeface="Roboto Medium"/>
      </a:majorFont>
      <a:minorFont>
        <a:latin typeface="Roboto Condensed"/>
        <a:ea typeface=""/>
        <a:cs typeface="Roboto Condense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121</Words>
  <Application>Microsoft Office PowerPoint</Application>
  <PresentationFormat>宽屏</PresentationFormat>
  <Paragraphs>27</Paragraphs>
  <Slides>4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</vt:i4>
      </vt:variant>
    </vt:vector>
  </HeadingPairs>
  <TitlesOfParts>
    <vt:vector size="31" baseType="lpstr">
      <vt:lpstr>Calibri Light</vt:lpstr>
      <vt:lpstr>方正华隶简体</vt:lpstr>
      <vt:lpstr>方正小标宋简体</vt:lpstr>
      <vt:lpstr>文鼎习字体</vt:lpstr>
      <vt:lpstr>Calibri</vt:lpstr>
      <vt:lpstr>微软雅黑</vt:lpstr>
      <vt:lpstr>Open Sans Light</vt:lpstr>
      <vt:lpstr>等线</vt:lpstr>
      <vt:lpstr>Arial</vt:lpstr>
      <vt:lpstr>思源黑体 CN ExtraLight</vt:lpstr>
      <vt:lpstr>Roboto Condensed</vt:lpstr>
      <vt:lpstr>思源黑体 CN Bold</vt:lpstr>
      <vt:lpstr>等线 Light</vt:lpstr>
      <vt:lpstr>Segoe UI Light</vt:lpstr>
      <vt:lpstr>Lato Hairline</vt:lpstr>
      <vt:lpstr>张海山锐线体简</vt:lpstr>
      <vt:lpstr>Roboto Medium</vt:lpstr>
      <vt:lpstr>宋体</vt:lpstr>
      <vt:lpstr>方正黑体简体</vt:lpstr>
      <vt:lpstr>方正正纤黑简体</vt:lpstr>
      <vt:lpstr>Lato Light</vt:lpstr>
      <vt:lpstr>Lato Regular</vt:lpstr>
      <vt:lpstr>Office 主题​​</vt:lpstr>
      <vt:lpstr>千图网拥有20W+精美PPT模板 更多PPT模板下载至：www.58pic.com/office/ppt</vt:lpstr>
      <vt:lpstr>郑少PPT</vt:lpstr>
      <vt:lpstr>1_郑少PPT</vt:lpstr>
      <vt:lpstr>8_Theme_16_9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111111111111</dc:title>
  <dc:creator>张 建春</dc:creator>
  <cp:lastModifiedBy>储 泽栋</cp:lastModifiedBy>
  <cp:revision>25</cp:revision>
  <dcterms:created xsi:type="dcterms:W3CDTF">2018-10-21T11:02:00Z</dcterms:created>
  <dcterms:modified xsi:type="dcterms:W3CDTF">2018-12-26T03:38:28Z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